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8"/>
  </p:notesMasterIdLst>
  <p:sldIdLst>
    <p:sldId id="320" r:id="rId2"/>
    <p:sldId id="322" r:id="rId3"/>
    <p:sldId id="325" r:id="rId4"/>
    <p:sldId id="330" r:id="rId5"/>
    <p:sldId id="324" r:id="rId6"/>
    <p:sldId id="333" r:id="rId7"/>
    <p:sldId id="326" r:id="rId8"/>
    <p:sldId id="327" r:id="rId9"/>
    <p:sldId id="334" r:id="rId10"/>
    <p:sldId id="335" r:id="rId11"/>
    <p:sldId id="338" r:id="rId12"/>
    <p:sldId id="336" r:id="rId13"/>
    <p:sldId id="328" r:id="rId14"/>
    <p:sldId id="329" r:id="rId15"/>
    <p:sldId id="339" r:id="rId16"/>
    <p:sldId id="332" r:id="rId17"/>
  </p:sldIdLst>
  <p:sldSz cx="12192000" cy="6858000"/>
  <p:notesSz cx="6858000" cy="9144000"/>
  <p:embeddedFontLst>
    <p:embeddedFont>
      <p:font typeface="KoPubWorld돋움체 Bold" panose="020B0600000101010101" charset="-127"/>
      <p:bold r:id="rId19"/>
    </p:embeddedFont>
    <p:embeddedFont>
      <p:font typeface="KoPubWorld돋움체 Medium" panose="020B0600000101010101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57D"/>
    <a:srgbClr val="76B531"/>
    <a:srgbClr val="01AFA7"/>
    <a:srgbClr val="9C9991"/>
    <a:srgbClr val="8AB468"/>
    <a:srgbClr val="01BCB5"/>
    <a:srgbClr val="92D050"/>
    <a:srgbClr val="E84538"/>
    <a:srgbClr val="01E1D6"/>
    <a:srgbClr val="7BD1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" y="510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EC68C-9018-4E04-8B39-5659FE5775CE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78AB1-E21A-43B6-BD14-C8BB7D805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936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833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267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183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395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5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91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013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414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30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59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995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27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그룹 31"/>
          <p:cNvGrpSpPr/>
          <p:nvPr/>
        </p:nvGrpSpPr>
        <p:grpSpPr>
          <a:xfrm>
            <a:off x="569342" y="2449901"/>
            <a:ext cx="1190445" cy="1190446"/>
            <a:chOff x="3430436" y="1161690"/>
            <a:chExt cx="5615797" cy="5615797"/>
          </a:xfrm>
        </p:grpSpPr>
        <p:sp>
          <p:nvSpPr>
            <p:cNvPr id="33" name="타원 32"/>
            <p:cNvSpPr/>
            <p:nvPr/>
          </p:nvSpPr>
          <p:spPr>
            <a:xfrm>
              <a:off x="4129177" y="1851804"/>
              <a:ext cx="4229881" cy="42298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 rot="1868955">
              <a:off x="6060488" y="1776527"/>
              <a:ext cx="1719630" cy="902642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/>
            <p:cNvSpPr/>
            <p:nvPr/>
          </p:nvSpPr>
          <p:spPr>
            <a:xfrm rot="4867994">
              <a:off x="7041705" y="3313548"/>
              <a:ext cx="1960842" cy="750604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모서리가 둥근 직사각형 35"/>
            <p:cNvSpPr/>
            <p:nvPr/>
          </p:nvSpPr>
          <p:spPr>
            <a:xfrm rot="3031163">
              <a:off x="7419481" y="2239225"/>
              <a:ext cx="460079" cy="110310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 rot="12032113">
              <a:off x="4464119" y="5230406"/>
              <a:ext cx="2067163" cy="833329"/>
            </a:xfrm>
            <a:prstGeom prst="rect">
              <a:avLst/>
            </a:prstGeom>
            <a:solidFill>
              <a:srgbClr val="01BCB5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 rot="8783948">
              <a:off x="6215283" y="4980240"/>
              <a:ext cx="2067163" cy="833329"/>
            </a:xfrm>
            <a:prstGeom prst="rect">
              <a:avLst/>
            </a:prstGeom>
            <a:solidFill>
              <a:srgbClr val="01BCB5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/>
            <p:cNvSpPr/>
            <p:nvPr/>
          </p:nvSpPr>
          <p:spPr>
            <a:xfrm rot="15651494">
              <a:off x="3299552" y="3669025"/>
              <a:ext cx="2067163" cy="833329"/>
            </a:xfrm>
            <a:prstGeom prst="rect">
              <a:avLst/>
            </a:prstGeom>
            <a:solidFill>
              <a:srgbClr val="F0857D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 rot="19428831">
              <a:off x="4093183" y="2030006"/>
              <a:ext cx="2067163" cy="833329"/>
            </a:xfrm>
            <a:prstGeom prst="rect">
              <a:avLst/>
            </a:prstGeom>
            <a:solidFill>
              <a:srgbClr val="F0857D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/>
            <p:cNvSpPr/>
            <p:nvPr/>
          </p:nvSpPr>
          <p:spPr>
            <a:xfrm>
              <a:off x="4608856" y="2333076"/>
              <a:ext cx="3279764" cy="32938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2" name="타원 51"/>
            <p:cNvSpPr/>
            <p:nvPr/>
          </p:nvSpPr>
          <p:spPr>
            <a:xfrm>
              <a:off x="5172974" y="2912853"/>
              <a:ext cx="2216988" cy="19754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3" name="도넛 52"/>
            <p:cNvSpPr/>
            <p:nvPr/>
          </p:nvSpPr>
          <p:spPr>
            <a:xfrm>
              <a:off x="3430436" y="1161690"/>
              <a:ext cx="5615797" cy="5615797"/>
            </a:xfrm>
            <a:prstGeom prst="donut">
              <a:avLst>
                <a:gd name="adj" fmla="val 1233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4" name="모서리가 둥근 직사각형 53"/>
            <p:cNvSpPr/>
            <p:nvPr/>
          </p:nvSpPr>
          <p:spPr>
            <a:xfrm rot="6629507">
              <a:off x="7626713" y="4112783"/>
              <a:ext cx="460079" cy="10773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모서리가 둥근 직사각형 54"/>
            <p:cNvSpPr/>
            <p:nvPr/>
          </p:nvSpPr>
          <p:spPr>
            <a:xfrm rot="10495783">
              <a:off x="6189361" y="5309322"/>
              <a:ext cx="460079" cy="104271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모서리가 둥근 직사각형 55"/>
            <p:cNvSpPr/>
            <p:nvPr/>
          </p:nvSpPr>
          <p:spPr>
            <a:xfrm rot="14083019">
              <a:off x="4531029" y="4509716"/>
              <a:ext cx="460078" cy="104271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모서리가 둥근 직사각형 56"/>
            <p:cNvSpPr/>
            <p:nvPr/>
          </p:nvSpPr>
          <p:spPr>
            <a:xfrm rot="21129814">
              <a:off x="5783939" y="1594171"/>
              <a:ext cx="460079" cy="111765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모서리가 둥근 직사각형 57"/>
            <p:cNvSpPr/>
            <p:nvPr/>
          </p:nvSpPr>
          <p:spPr>
            <a:xfrm rot="17644371">
              <a:off x="4273636" y="2640333"/>
              <a:ext cx="460079" cy="10945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자유형 2"/>
          <p:cNvSpPr/>
          <p:nvPr/>
        </p:nvSpPr>
        <p:spPr>
          <a:xfrm>
            <a:off x="4257675" y="3105150"/>
            <a:ext cx="7058025" cy="2990850"/>
          </a:xfrm>
          <a:custGeom>
            <a:avLst/>
            <a:gdLst>
              <a:gd name="connsiteX0" fmla="*/ 7058025 w 7058025"/>
              <a:gd name="connsiteY0" fmla="*/ 2990850 h 2990850"/>
              <a:gd name="connsiteX1" fmla="*/ 3019425 w 7058025"/>
              <a:gd name="connsiteY1" fmla="*/ 0 h 2990850"/>
              <a:gd name="connsiteX2" fmla="*/ 1181100 w 7058025"/>
              <a:gd name="connsiteY2" fmla="*/ 1771650 h 2990850"/>
              <a:gd name="connsiteX3" fmla="*/ 0 w 7058025"/>
              <a:gd name="connsiteY3" fmla="*/ 847725 h 299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58025" h="2990850">
                <a:moveTo>
                  <a:pt x="7058025" y="2990850"/>
                </a:moveTo>
                <a:lnTo>
                  <a:pt x="3019425" y="0"/>
                </a:lnTo>
                <a:lnTo>
                  <a:pt x="1181100" y="1771650"/>
                </a:lnTo>
                <a:lnTo>
                  <a:pt x="0" y="847725"/>
                </a:lnTo>
              </a:path>
            </a:pathLst>
          </a:custGeom>
          <a:noFill/>
          <a:ln>
            <a:gradFill flip="none" rotWithShape="1">
              <a:gsLst>
                <a:gs pos="0">
                  <a:srgbClr val="F0857D"/>
                </a:gs>
                <a:gs pos="100000">
                  <a:srgbClr val="01BCB5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699402" y="2556514"/>
            <a:ext cx="239742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6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36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endParaRPr lang="en-US" altLang="ko-KR" sz="6000" b="1" dirty="0">
              <a:solidFill>
                <a:srgbClr val="44546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r">
              <a:lnSpc>
                <a:spcPct val="200000"/>
              </a:lnSpc>
            </a:pPr>
            <a:r>
              <a:rPr lang="en-US" altLang="ko-KR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sp>
        <p:nvSpPr>
          <p:cNvPr id="12" name="타원 11"/>
          <p:cNvSpPr/>
          <p:nvPr/>
        </p:nvSpPr>
        <p:spPr>
          <a:xfrm>
            <a:off x="10981533" y="5801858"/>
            <a:ext cx="649743" cy="649743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5143311" y="4540132"/>
            <a:ext cx="649743" cy="649743"/>
          </a:xfrm>
          <a:prstGeom prst="ellipse">
            <a:avLst/>
          </a:prstGeom>
          <a:solidFill>
            <a:srgbClr val="01BCB5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6961983" y="2801030"/>
            <a:ext cx="649743" cy="649743"/>
          </a:xfrm>
          <a:prstGeom prst="ellipse">
            <a:avLst/>
          </a:prstGeom>
          <a:solidFill>
            <a:srgbClr val="F0857D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grpSp>
        <p:nvGrpSpPr>
          <p:cNvPr id="20" name="Group 20"/>
          <p:cNvGrpSpPr>
            <a:grpSpLocks noChangeAspect="1"/>
          </p:cNvGrpSpPr>
          <p:nvPr/>
        </p:nvGrpSpPr>
        <p:grpSpPr bwMode="auto">
          <a:xfrm>
            <a:off x="7185690" y="2987909"/>
            <a:ext cx="202327" cy="275984"/>
            <a:chOff x="2597" y="4163"/>
            <a:chExt cx="217" cy="296"/>
          </a:xfrm>
          <a:solidFill>
            <a:schemeClr val="bg1"/>
          </a:solidFill>
        </p:grpSpPr>
        <p:sp>
          <p:nvSpPr>
            <p:cNvPr id="21" name="Freeform 22"/>
            <p:cNvSpPr>
              <a:spLocks noEditPoints="1"/>
            </p:cNvSpPr>
            <p:nvPr/>
          </p:nvSpPr>
          <p:spPr bwMode="auto">
            <a:xfrm>
              <a:off x="2630" y="4163"/>
              <a:ext cx="151" cy="176"/>
            </a:xfrm>
            <a:custGeom>
              <a:avLst/>
              <a:gdLst>
                <a:gd name="T0" fmla="*/ 410 w 1662"/>
                <a:gd name="T1" fmla="*/ 645 h 1942"/>
                <a:gd name="T2" fmla="*/ 309 w 1662"/>
                <a:gd name="T3" fmla="*/ 847 h 1942"/>
                <a:gd name="T4" fmla="*/ 255 w 1662"/>
                <a:gd name="T5" fmla="*/ 1023 h 1942"/>
                <a:gd name="T6" fmla="*/ 263 w 1662"/>
                <a:gd name="T7" fmla="*/ 1206 h 1942"/>
                <a:gd name="T8" fmla="*/ 347 w 1662"/>
                <a:gd name="T9" fmla="*/ 1429 h 1942"/>
                <a:gd name="T10" fmla="*/ 476 w 1662"/>
                <a:gd name="T11" fmla="*/ 1620 h 1942"/>
                <a:gd name="T12" fmla="*/ 638 w 1662"/>
                <a:gd name="T13" fmla="*/ 1753 h 1942"/>
                <a:gd name="T14" fmla="*/ 825 w 1662"/>
                <a:gd name="T15" fmla="*/ 1803 h 1942"/>
                <a:gd name="T16" fmla="*/ 1013 w 1662"/>
                <a:gd name="T17" fmla="*/ 1753 h 1942"/>
                <a:gd name="T18" fmla="*/ 1176 w 1662"/>
                <a:gd name="T19" fmla="*/ 1619 h 1942"/>
                <a:gd name="T20" fmla="*/ 1305 w 1662"/>
                <a:gd name="T21" fmla="*/ 1428 h 1942"/>
                <a:gd name="T22" fmla="*/ 1388 w 1662"/>
                <a:gd name="T23" fmla="*/ 1205 h 1942"/>
                <a:gd name="T24" fmla="*/ 1418 w 1662"/>
                <a:gd name="T25" fmla="*/ 974 h 1942"/>
                <a:gd name="T26" fmla="*/ 1266 w 1662"/>
                <a:gd name="T27" fmla="*/ 836 h 1942"/>
                <a:gd name="T28" fmla="*/ 1012 w 1662"/>
                <a:gd name="T29" fmla="*/ 794 h 1942"/>
                <a:gd name="T30" fmla="*/ 806 w 1662"/>
                <a:gd name="T31" fmla="*/ 713 h 1942"/>
                <a:gd name="T32" fmla="*/ 646 w 1662"/>
                <a:gd name="T33" fmla="*/ 610 h 1942"/>
                <a:gd name="T34" fmla="*/ 526 w 1662"/>
                <a:gd name="T35" fmla="*/ 499 h 1942"/>
                <a:gd name="T36" fmla="*/ 944 w 1662"/>
                <a:gd name="T37" fmla="*/ 23 h 1942"/>
                <a:gd name="T38" fmla="*/ 1152 w 1662"/>
                <a:gd name="T39" fmla="*/ 118 h 1942"/>
                <a:gd name="T40" fmla="*/ 1271 w 1662"/>
                <a:gd name="T41" fmla="*/ 205 h 1942"/>
                <a:gd name="T42" fmla="*/ 1388 w 1662"/>
                <a:gd name="T43" fmla="*/ 323 h 1942"/>
                <a:gd name="T44" fmla="*/ 1455 w 1662"/>
                <a:gd name="T45" fmla="*/ 429 h 1942"/>
                <a:gd name="T46" fmla="*/ 1524 w 1662"/>
                <a:gd name="T47" fmla="*/ 626 h 1942"/>
                <a:gd name="T48" fmla="*/ 1555 w 1662"/>
                <a:gd name="T49" fmla="*/ 892 h 1942"/>
                <a:gd name="T50" fmla="*/ 1619 w 1662"/>
                <a:gd name="T51" fmla="*/ 939 h 1942"/>
                <a:gd name="T52" fmla="*/ 1657 w 1662"/>
                <a:gd name="T53" fmla="*/ 1032 h 1942"/>
                <a:gd name="T54" fmla="*/ 1655 w 1662"/>
                <a:gd name="T55" fmla="*/ 1183 h 1942"/>
                <a:gd name="T56" fmla="*/ 1611 w 1662"/>
                <a:gd name="T57" fmla="*/ 1304 h 1942"/>
                <a:gd name="T58" fmla="*/ 1537 w 1662"/>
                <a:gd name="T59" fmla="*/ 1372 h 1942"/>
                <a:gd name="T60" fmla="*/ 1445 w 1662"/>
                <a:gd name="T61" fmla="*/ 1454 h 1942"/>
                <a:gd name="T62" fmla="*/ 1313 w 1662"/>
                <a:gd name="T63" fmla="*/ 1670 h 1942"/>
                <a:gd name="T64" fmla="*/ 1141 w 1662"/>
                <a:gd name="T65" fmla="*/ 1836 h 1942"/>
                <a:gd name="T66" fmla="*/ 937 w 1662"/>
                <a:gd name="T67" fmla="*/ 1930 h 1942"/>
                <a:gd name="T68" fmla="*/ 714 w 1662"/>
                <a:gd name="T69" fmla="*/ 1930 h 1942"/>
                <a:gd name="T70" fmla="*/ 510 w 1662"/>
                <a:gd name="T71" fmla="*/ 1836 h 1942"/>
                <a:gd name="T72" fmla="*/ 337 w 1662"/>
                <a:gd name="T73" fmla="*/ 1669 h 1942"/>
                <a:gd name="T74" fmla="*/ 205 w 1662"/>
                <a:gd name="T75" fmla="*/ 1452 h 1942"/>
                <a:gd name="T76" fmla="*/ 111 w 1662"/>
                <a:gd name="T77" fmla="*/ 1364 h 1942"/>
                <a:gd name="T78" fmla="*/ 39 w 1662"/>
                <a:gd name="T79" fmla="*/ 1284 h 1942"/>
                <a:gd name="T80" fmla="*/ 2 w 1662"/>
                <a:gd name="T81" fmla="*/ 1143 h 1942"/>
                <a:gd name="T82" fmla="*/ 9 w 1662"/>
                <a:gd name="T83" fmla="*/ 1009 h 1942"/>
                <a:gd name="T84" fmla="*/ 50 w 1662"/>
                <a:gd name="T85" fmla="*/ 930 h 1942"/>
                <a:gd name="T86" fmla="*/ 98 w 1662"/>
                <a:gd name="T87" fmla="*/ 851 h 1942"/>
                <a:gd name="T88" fmla="*/ 85 w 1662"/>
                <a:gd name="T89" fmla="*/ 643 h 1942"/>
                <a:gd name="T90" fmla="*/ 120 w 1662"/>
                <a:gd name="T91" fmla="*/ 487 h 1942"/>
                <a:gd name="T92" fmla="*/ 183 w 1662"/>
                <a:gd name="T93" fmla="*/ 377 h 1942"/>
                <a:gd name="T94" fmla="*/ 257 w 1662"/>
                <a:gd name="T95" fmla="*/ 305 h 1942"/>
                <a:gd name="T96" fmla="*/ 319 w 1662"/>
                <a:gd name="T97" fmla="*/ 266 h 1942"/>
                <a:gd name="T98" fmla="*/ 352 w 1662"/>
                <a:gd name="T99" fmla="*/ 246 h 1942"/>
                <a:gd name="T100" fmla="*/ 390 w 1662"/>
                <a:gd name="T101" fmla="*/ 196 h 1942"/>
                <a:gd name="T102" fmla="*/ 459 w 1662"/>
                <a:gd name="T103" fmla="*/ 127 h 1942"/>
                <a:gd name="T104" fmla="*/ 559 w 1662"/>
                <a:gd name="T105" fmla="*/ 57 h 1942"/>
                <a:gd name="T106" fmla="*/ 690 w 1662"/>
                <a:gd name="T107" fmla="*/ 10 h 1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62" h="1942">
                  <a:moveTo>
                    <a:pt x="526" y="499"/>
                  </a:moveTo>
                  <a:lnTo>
                    <a:pt x="484" y="546"/>
                  </a:lnTo>
                  <a:lnTo>
                    <a:pt x="445" y="595"/>
                  </a:lnTo>
                  <a:lnTo>
                    <a:pt x="410" y="645"/>
                  </a:lnTo>
                  <a:lnTo>
                    <a:pt x="379" y="696"/>
                  </a:lnTo>
                  <a:lnTo>
                    <a:pt x="352" y="747"/>
                  </a:lnTo>
                  <a:lnTo>
                    <a:pt x="329" y="797"/>
                  </a:lnTo>
                  <a:lnTo>
                    <a:pt x="309" y="847"/>
                  </a:lnTo>
                  <a:lnTo>
                    <a:pt x="291" y="895"/>
                  </a:lnTo>
                  <a:lnTo>
                    <a:pt x="277" y="941"/>
                  </a:lnTo>
                  <a:lnTo>
                    <a:pt x="264" y="984"/>
                  </a:lnTo>
                  <a:lnTo>
                    <a:pt x="255" y="1023"/>
                  </a:lnTo>
                  <a:lnTo>
                    <a:pt x="247" y="1059"/>
                  </a:lnTo>
                  <a:lnTo>
                    <a:pt x="241" y="1091"/>
                  </a:lnTo>
                  <a:lnTo>
                    <a:pt x="250" y="1148"/>
                  </a:lnTo>
                  <a:lnTo>
                    <a:pt x="263" y="1206"/>
                  </a:lnTo>
                  <a:lnTo>
                    <a:pt x="280" y="1263"/>
                  </a:lnTo>
                  <a:lnTo>
                    <a:pt x="299" y="1320"/>
                  </a:lnTo>
                  <a:lnTo>
                    <a:pt x="322" y="1375"/>
                  </a:lnTo>
                  <a:lnTo>
                    <a:pt x="347" y="1429"/>
                  </a:lnTo>
                  <a:lnTo>
                    <a:pt x="375" y="1480"/>
                  </a:lnTo>
                  <a:lnTo>
                    <a:pt x="406" y="1530"/>
                  </a:lnTo>
                  <a:lnTo>
                    <a:pt x="440" y="1576"/>
                  </a:lnTo>
                  <a:lnTo>
                    <a:pt x="476" y="1620"/>
                  </a:lnTo>
                  <a:lnTo>
                    <a:pt x="513" y="1659"/>
                  </a:lnTo>
                  <a:lnTo>
                    <a:pt x="553" y="1695"/>
                  </a:lnTo>
                  <a:lnTo>
                    <a:pt x="594" y="1726"/>
                  </a:lnTo>
                  <a:lnTo>
                    <a:pt x="638" y="1753"/>
                  </a:lnTo>
                  <a:lnTo>
                    <a:pt x="683" y="1774"/>
                  </a:lnTo>
                  <a:lnTo>
                    <a:pt x="729" y="1789"/>
                  </a:lnTo>
                  <a:lnTo>
                    <a:pt x="777" y="1800"/>
                  </a:lnTo>
                  <a:lnTo>
                    <a:pt x="825" y="1803"/>
                  </a:lnTo>
                  <a:lnTo>
                    <a:pt x="875" y="1800"/>
                  </a:lnTo>
                  <a:lnTo>
                    <a:pt x="922" y="1789"/>
                  </a:lnTo>
                  <a:lnTo>
                    <a:pt x="968" y="1774"/>
                  </a:lnTo>
                  <a:lnTo>
                    <a:pt x="1013" y="1753"/>
                  </a:lnTo>
                  <a:lnTo>
                    <a:pt x="1056" y="1726"/>
                  </a:lnTo>
                  <a:lnTo>
                    <a:pt x="1099" y="1695"/>
                  </a:lnTo>
                  <a:lnTo>
                    <a:pt x="1139" y="1659"/>
                  </a:lnTo>
                  <a:lnTo>
                    <a:pt x="1176" y="1619"/>
                  </a:lnTo>
                  <a:lnTo>
                    <a:pt x="1212" y="1576"/>
                  </a:lnTo>
                  <a:lnTo>
                    <a:pt x="1245" y="1529"/>
                  </a:lnTo>
                  <a:lnTo>
                    <a:pt x="1276" y="1480"/>
                  </a:lnTo>
                  <a:lnTo>
                    <a:pt x="1305" y="1428"/>
                  </a:lnTo>
                  <a:lnTo>
                    <a:pt x="1330" y="1374"/>
                  </a:lnTo>
                  <a:lnTo>
                    <a:pt x="1353" y="1319"/>
                  </a:lnTo>
                  <a:lnTo>
                    <a:pt x="1372" y="1262"/>
                  </a:lnTo>
                  <a:lnTo>
                    <a:pt x="1388" y="1205"/>
                  </a:lnTo>
                  <a:lnTo>
                    <a:pt x="1401" y="1147"/>
                  </a:lnTo>
                  <a:lnTo>
                    <a:pt x="1411" y="1089"/>
                  </a:lnTo>
                  <a:lnTo>
                    <a:pt x="1416" y="1032"/>
                  </a:lnTo>
                  <a:lnTo>
                    <a:pt x="1418" y="974"/>
                  </a:lnTo>
                  <a:lnTo>
                    <a:pt x="1417" y="904"/>
                  </a:lnTo>
                  <a:lnTo>
                    <a:pt x="1414" y="838"/>
                  </a:lnTo>
                  <a:lnTo>
                    <a:pt x="1339" y="839"/>
                  </a:lnTo>
                  <a:lnTo>
                    <a:pt x="1266" y="836"/>
                  </a:lnTo>
                  <a:lnTo>
                    <a:pt x="1198" y="830"/>
                  </a:lnTo>
                  <a:lnTo>
                    <a:pt x="1133" y="820"/>
                  </a:lnTo>
                  <a:lnTo>
                    <a:pt x="1070" y="808"/>
                  </a:lnTo>
                  <a:lnTo>
                    <a:pt x="1012" y="794"/>
                  </a:lnTo>
                  <a:lnTo>
                    <a:pt x="956" y="777"/>
                  </a:lnTo>
                  <a:lnTo>
                    <a:pt x="903" y="757"/>
                  </a:lnTo>
                  <a:lnTo>
                    <a:pt x="853" y="737"/>
                  </a:lnTo>
                  <a:lnTo>
                    <a:pt x="806" y="713"/>
                  </a:lnTo>
                  <a:lnTo>
                    <a:pt x="762" y="690"/>
                  </a:lnTo>
                  <a:lnTo>
                    <a:pt x="721" y="664"/>
                  </a:lnTo>
                  <a:lnTo>
                    <a:pt x="682" y="638"/>
                  </a:lnTo>
                  <a:lnTo>
                    <a:pt x="646" y="610"/>
                  </a:lnTo>
                  <a:lnTo>
                    <a:pt x="612" y="583"/>
                  </a:lnTo>
                  <a:lnTo>
                    <a:pt x="581" y="555"/>
                  </a:lnTo>
                  <a:lnTo>
                    <a:pt x="552" y="527"/>
                  </a:lnTo>
                  <a:lnTo>
                    <a:pt x="526" y="499"/>
                  </a:lnTo>
                  <a:close/>
                  <a:moveTo>
                    <a:pt x="808" y="0"/>
                  </a:moveTo>
                  <a:lnTo>
                    <a:pt x="851" y="3"/>
                  </a:lnTo>
                  <a:lnTo>
                    <a:pt x="897" y="11"/>
                  </a:lnTo>
                  <a:lnTo>
                    <a:pt x="944" y="23"/>
                  </a:lnTo>
                  <a:lnTo>
                    <a:pt x="993" y="39"/>
                  </a:lnTo>
                  <a:lnTo>
                    <a:pt x="1044" y="60"/>
                  </a:lnTo>
                  <a:lnTo>
                    <a:pt x="1097" y="86"/>
                  </a:lnTo>
                  <a:lnTo>
                    <a:pt x="1152" y="118"/>
                  </a:lnTo>
                  <a:lnTo>
                    <a:pt x="1179" y="135"/>
                  </a:lnTo>
                  <a:lnTo>
                    <a:pt x="1208" y="155"/>
                  </a:lnTo>
                  <a:lnTo>
                    <a:pt x="1239" y="179"/>
                  </a:lnTo>
                  <a:lnTo>
                    <a:pt x="1271" y="205"/>
                  </a:lnTo>
                  <a:lnTo>
                    <a:pt x="1304" y="233"/>
                  </a:lnTo>
                  <a:lnTo>
                    <a:pt x="1334" y="261"/>
                  </a:lnTo>
                  <a:lnTo>
                    <a:pt x="1363" y="292"/>
                  </a:lnTo>
                  <a:lnTo>
                    <a:pt x="1388" y="323"/>
                  </a:lnTo>
                  <a:lnTo>
                    <a:pt x="1409" y="353"/>
                  </a:lnTo>
                  <a:lnTo>
                    <a:pt x="1409" y="353"/>
                  </a:lnTo>
                  <a:lnTo>
                    <a:pt x="1433" y="389"/>
                  </a:lnTo>
                  <a:lnTo>
                    <a:pt x="1455" y="429"/>
                  </a:lnTo>
                  <a:lnTo>
                    <a:pt x="1475" y="472"/>
                  </a:lnTo>
                  <a:lnTo>
                    <a:pt x="1493" y="519"/>
                  </a:lnTo>
                  <a:lnTo>
                    <a:pt x="1509" y="570"/>
                  </a:lnTo>
                  <a:lnTo>
                    <a:pt x="1524" y="626"/>
                  </a:lnTo>
                  <a:lnTo>
                    <a:pt x="1535" y="685"/>
                  </a:lnTo>
                  <a:lnTo>
                    <a:pt x="1545" y="749"/>
                  </a:lnTo>
                  <a:lnTo>
                    <a:pt x="1551" y="817"/>
                  </a:lnTo>
                  <a:lnTo>
                    <a:pt x="1555" y="892"/>
                  </a:lnTo>
                  <a:lnTo>
                    <a:pt x="1573" y="900"/>
                  </a:lnTo>
                  <a:lnTo>
                    <a:pt x="1590" y="910"/>
                  </a:lnTo>
                  <a:lnTo>
                    <a:pt x="1605" y="922"/>
                  </a:lnTo>
                  <a:lnTo>
                    <a:pt x="1619" y="939"/>
                  </a:lnTo>
                  <a:lnTo>
                    <a:pt x="1632" y="957"/>
                  </a:lnTo>
                  <a:lnTo>
                    <a:pt x="1642" y="979"/>
                  </a:lnTo>
                  <a:lnTo>
                    <a:pt x="1651" y="1003"/>
                  </a:lnTo>
                  <a:lnTo>
                    <a:pt x="1657" y="1032"/>
                  </a:lnTo>
                  <a:lnTo>
                    <a:pt x="1661" y="1064"/>
                  </a:lnTo>
                  <a:lnTo>
                    <a:pt x="1662" y="1102"/>
                  </a:lnTo>
                  <a:lnTo>
                    <a:pt x="1660" y="1143"/>
                  </a:lnTo>
                  <a:lnTo>
                    <a:pt x="1655" y="1183"/>
                  </a:lnTo>
                  <a:lnTo>
                    <a:pt x="1648" y="1218"/>
                  </a:lnTo>
                  <a:lnTo>
                    <a:pt x="1638" y="1250"/>
                  </a:lnTo>
                  <a:lnTo>
                    <a:pt x="1625" y="1278"/>
                  </a:lnTo>
                  <a:lnTo>
                    <a:pt x="1611" y="1304"/>
                  </a:lnTo>
                  <a:lnTo>
                    <a:pt x="1595" y="1325"/>
                  </a:lnTo>
                  <a:lnTo>
                    <a:pt x="1577" y="1344"/>
                  </a:lnTo>
                  <a:lnTo>
                    <a:pt x="1558" y="1360"/>
                  </a:lnTo>
                  <a:lnTo>
                    <a:pt x="1537" y="1372"/>
                  </a:lnTo>
                  <a:lnTo>
                    <a:pt x="1515" y="1382"/>
                  </a:lnTo>
                  <a:lnTo>
                    <a:pt x="1493" y="1390"/>
                  </a:lnTo>
                  <a:lnTo>
                    <a:pt x="1471" y="1395"/>
                  </a:lnTo>
                  <a:lnTo>
                    <a:pt x="1445" y="1454"/>
                  </a:lnTo>
                  <a:lnTo>
                    <a:pt x="1416" y="1512"/>
                  </a:lnTo>
                  <a:lnTo>
                    <a:pt x="1385" y="1567"/>
                  </a:lnTo>
                  <a:lnTo>
                    <a:pt x="1350" y="1620"/>
                  </a:lnTo>
                  <a:lnTo>
                    <a:pt x="1313" y="1670"/>
                  </a:lnTo>
                  <a:lnTo>
                    <a:pt x="1273" y="1717"/>
                  </a:lnTo>
                  <a:lnTo>
                    <a:pt x="1231" y="1761"/>
                  </a:lnTo>
                  <a:lnTo>
                    <a:pt x="1187" y="1801"/>
                  </a:lnTo>
                  <a:lnTo>
                    <a:pt x="1141" y="1836"/>
                  </a:lnTo>
                  <a:lnTo>
                    <a:pt x="1092" y="1868"/>
                  </a:lnTo>
                  <a:lnTo>
                    <a:pt x="1042" y="1893"/>
                  </a:lnTo>
                  <a:lnTo>
                    <a:pt x="990" y="1915"/>
                  </a:lnTo>
                  <a:lnTo>
                    <a:pt x="937" y="1930"/>
                  </a:lnTo>
                  <a:lnTo>
                    <a:pt x="882" y="1939"/>
                  </a:lnTo>
                  <a:lnTo>
                    <a:pt x="825" y="1942"/>
                  </a:lnTo>
                  <a:lnTo>
                    <a:pt x="769" y="1939"/>
                  </a:lnTo>
                  <a:lnTo>
                    <a:pt x="714" y="1930"/>
                  </a:lnTo>
                  <a:lnTo>
                    <a:pt x="661" y="1915"/>
                  </a:lnTo>
                  <a:lnTo>
                    <a:pt x="608" y="1893"/>
                  </a:lnTo>
                  <a:lnTo>
                    <a:pt x="558" y="1867"/>
                  </a:lnTo>
                  <a:lnTo>
                    <a:pt x="510" y="1836"/>
                  </a:lnTo>
                  <a:lnTo>
                    <a:pt x="464" y="1800"/>
                  </a:lnTo>
                  <a:lnTo>
                    <a:pt x="419" y="1760"/>
                  </a:lnTo>
                  <a:lnTo>
                    <a:pt x="377" y="1716"/>
                  </a:lnTo>
                  <a:lnTo>
                    <a:pt x="337" y="1669"/>
                  </a:lnTo>
                  <a:lnTo>
                    <a:pt x="300" y="1618"/>
                  </a:lnTo>
                  <a:lnTo>
                    <a:pt x="266" y="1565"/>
                  </a:lnTo>
                  <a:lnTo>
                    <a:pt x="234" y="1510"/>
                  </a:lnTo>
                  <a:lnTo>
                    <a:pt x="205" y="1452"/>
                  </a:lnTo>
                  <a:lnTo>
                    <a:pt x="179" y="1392"/>
                  </a:lnTo>
                  <a:lnTo>
                    <a:pt x="156" y="1386"/>
                  </a:lnTo>
                  <a:lnTo>
                    <a:pt x="133" y="1376"/>
                  </a:lnTo>
                  <a:lnTo>
                    <a:pt x="111" y="1364"/>
                  </a:lnTo>
                  <a:lnTo>
                    <a:pt x="91" y="1349"/>
                  </a:lnTo>
                  <a:lnTo>
                    <a:pt x="72" y="1330"/>
                  </a:lnTo>
                  <a:lnTo>
                    <a:pt x="55" y="1309"/>
                  </a:lnTo>
                  <a:lnTo>
                    <a:pt x="39" y="1284"/>
                  </a:lnTo>
                  <a:lnTo>
                    <a:pt x="26" y="1254"/>
                  </a:lnTo>
                  <a:lnTo>
                    <a:pt x="15" y="1221"/>
                  </a:lnTo>
                  <a:lnTo>
                    <a:pt x="7" y="1184"/>
                  </a:lnTo>
                  <a:lnTo>
                    <a:pt x="2" y="1143"/>
                  </a:lnTo>
                  <a:lnTo>
                    <a:pt x="0" y="1104"/>
                  </a:lnTo>
                  <a:lnTo>
                    <a:pt x="1" y="1068"/>
                  </a:lnTo>
                  <a:lnTo>
                    <a:pt x="4" y="1038"/>
                  </a:lnTo>
                  <a:lnTo>
                    <a:pt x="9" y="1009"/>
                  </a:lnTo>
                  <a:lnTo>
                    <a:pt x="17" y="985"/>
                  </a:lnTo>
                  <a:lnTo>
                    <a:pt x="27" y="964"/>
                  </a:lnTo>
                  <a:lnTo>
                    <a:pt x="38" y="946"/>
                  </a:lnTo>
                  <a:lnTo>
                    <a:pt x="50" y="930"/>
                  </a:lnTo>
                  <a:lnTo>
                    <a:pt x="65" y="916"/>
                  </a:lnTo>
                  <a:lnTo>
                    <a:pt x="80" y="906"/>
                  </a:lnTo>
                  <a:lnTo>
                    <a:pt x="96" y="897"/>
                  </a:lnTo>
                  <a:lnTo>
                    <a:pt x="98" y="851"/>
                  </a:lnTo>
                  <a:lnTo>
                    <a:pt x="89" y="794"/>
                  </a:lnTo>
                  <a:lnTo>
                    <a:pt x="85" y="740"/>
                  </a:lnTo>
                  <a:lnTo>
                    <a:pt x="83" y="690"/>
                  </a:lnTo>
                  <a:lnTo>
                    <a:pt x="85" y="643"/>
                  </a:lnTo>
                  <a:lnTo>
                    <a:pt x="90" y="599"/>
                  </a:lnTo>
                  <a:lnTo>
                    <a:pt x="98" y="559"/>
                  </a:lnTo>
                  <a:lnTo>
                    <a:pt x="108" y="522"/>
                  </a:lnTo>
                  <a:lnTo>
                    <a:pt x="120" y="487"/>
                  </a:lnTo>
                  <a:lnTo>
                    <a:pt x="134" y="455"/>
                  </a:lnTo>
                  <a:lnTo>
                    <a:pt x="149" y="427"/>
                  </a:lnTo>
                  <a:lnTo>
                    <a:pt x="166" y="400"/>
                  </a:lnTo>
                  <a:lnTo>
                    <a:pt x="183" y="377"/>
                  </a:lnTo>
                  <a:lnTo>
                    <a:pt x="202" y="355"/>
                  </a:lnTo>
                  <a:lnTo>
                    <a:pt x="220" y="337"/>
                  </a:lnTo>
                  <a:lnTo>
                    <a:pt x="239" y="320"/>
                  </a:lnTo>
                  <a:lnTo>
                    <a:pt x="257" y="305"/>
                  </a:lnTo>
                  <a:lnTo>
                    <a:pt x="274" y="293"/>
                  </a:lnTo>
                  <a:lnTo>
                    <a:pt x="290" y="282"/>
                  </a:lnTo>
                  <a:lnTo>
                    <a:pt x="305" y="273"/>
                  </a:lnTo>
                  <a:lnTo>
                    <a:pt x="319" y="266"/>
                  </a:lnTo>
                  <a:lnTo>
                    <a:pt x="331" y="260"/>
                  </a:lnTo>
                  <a:lnTo>
                    <a:pt x="341" y="255"/>
                  </a:lnTo>
                  <a:lnTo>
                    <a:pt x="348" y="253"/>
                  </a:lnTo>
                  <a:lnTo>
                    <a:pt x="352" y="246"/>
                  </a:lnTo>
                  <a:lnTo>
                    <a:pt x="359" y="237"/>
                  </a:lnTo>
                  <a:lnTo>
                    <a:pt x="367" y="225"/>
                  </a:lnTo>
                  <a:lnTo>
                    <a:pt x="377" y="212"/>
                  </a:lnTo>
                  <a:lnTo>
                    <a:pt x="390" y="196"/>
                  </a:lnTo>
                  <a:lnTo>
                    <a:pt x="404" y="180"/>
                  </a:lnTo>
                  <a:lnTo>
                    <a:pt x="421" y="163"/>
                  </a:lnTo>
                  <a:lnTo>
                    <a:pt x="439" y="145"/>
                  </a:lnTo>
                  <a:lnTo>
                    <a:pt x="459" y="127"/>
                  </a:lnTo>
                  <a:lnTo>
                    <a:pt x="481" y="108"/>
                  </a:lnTo>
                  <a:lnTo>
                    <a:pt x="505" y="91"/>
                  </a:lnTo>
                  <a:lnTo>
                    <a:pt x="531" y="74"/>
                  </a:lnTo>
                  <a:lnTo>
                    <a:pt x="559" y="57"/>
                  </a:lnTo>
                  <a:lnTo>
                    <a:pt x="589" y="43"/>
                  </a:lnTo>
                  <a:lnTo>
                    <a:pt x="620" y="30"/>
                  </a:lnTo>
                  <a:lnTo>
                    <a:pt x="655" y="19"/>
                  </a:lnTo>
                  <a:lnTo>
                    <a:pt x="690" y="10"/>
                  </a:lnTo>
                  <a:lnTo>
                    <a:pt x="728" y="3"/>
                  </a:lnTo>
                  <a:lnTo>
                    <a:pt x="767" y="0"/>
                  </a:lnTo>
                  <a:lnTo>
                    <a:pt x="8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3"/>
            <p:cNvSpPr>
              <a:spLocks noEditPoints="1"/>
            </p:cNvSpPr>
            <p:nvPr/>
          </p:nvSpPr>
          <p:spPr bwMode="auto">
            <a:xfrm>
              <a:off x="2664" y="4250"/>
              <a:ext cx="83" cy="27"/>
            </a:xfrm>
            <a:custGeom>
              <a:avLst/>
              <a:gdLst>
                <a:gd name="T0" fmla="*/ 613 w 916"/>
                <a:gd name="T1" fmla="*/ 78 h 300"/>
                <a:gd name="T2" fmla="*/ 561 w 916"/>
                <a:gd name="T3" fmla="*/ 109 h 300"/>
                <a:gd name="T4" fmla="*/ 554 w 916"/>
                <a:gd name="T5" fmla="*/ 165 h 300"/>
                <a:gd name="T6" fmla="*/ 579 w 916"/>
                <a:gd name="T7" fmla="*/ 210 h 300"/>
                <a:gd name="T8" fmla="*/ 665 w 916"/>
                <a:gd name="T9" fmla="*/ 229 h 300"/>
                <a:gd name="T10" fmla="*/ 787 w 916"/>
                <a:gd name="T11" fmla="*/ 223 h 300"/>
                <a:gd name="T12" fmla="*/ 839 w 916"/>
                <a:gd name="T13" fmla="*/ 191 h 300"/>
                <a:gd name="T14" fmla="*/ 846 w 916"/>
                <a:gd name="T15" fmla="*/ 135 h 300"/>
                <a:gd name="T16" fmla="*/ 820 w 916"/>
                <a:gd name="T17" fmla="*/ 90 h 300"/>
                <a:gd name="T18" fmla="*/ 734 w 916"/>
                <a:gd name="T19" fmla="*/ 72 h 300"/>
                <a:gd name="T20" fmla="*/ 153 w 916"/>
                <a:gd name="T21" fmla="*/ 74 h 300"/>
                <a:gd name="T22" fmla="*/ 85 w 916"/>
                <a:gd name="T23" fmla="*/ 99 h 300"/>
                <a:gd name="T24" fmla="*/ 70 w 916"/>
                <a:gd name="T25" fmla="*/ 150 h 300"/>
                <a:gd name="T26" fmla="*/ 85 w 916"/>
                <a:gd name="T27" fmla="*/ 201 h 300"/>
                <a:gd name="T28" fmla="*/ 153 w 916"/>
                <a:gd name="T29" fmla="*/ 227 h 300"/>
                <a:gd name="T30" fmla="*/ 280 w 916"/>
                <a:gd name="T31" fmla="*/ 227 h 300"/>
                <a:gd name="T32" fmla="*/ 348 w 916"/>
                <a:gd name="T33" fmla="*/ 201 h 300"/>
                <a:gd name="T34" fmla="*/ 363 w 916"/>
                <a:gd name="T35" fmla="*/ 150 h 300"/>
                <a:gd name="T36" fmla="*/ 348 w 916"/>
                <a:gd name="T37" fmla="*/ 99 h 300"/>
                <a:gd name="T38" fmla="*/ 280 w 916"/>
                <a:gd name="T39" fmla="*/ 74 h 300"/>
                <a:gd name="T40" fmla="*/ 234 w 916"/>
                <a:gd name="T41" fmla="*/ 0 h 300"/>
                <a:gd name="T42" fmla="*/ 321 w 916"/>
                <a:gd name="T43" fmla="*/ 9 h 300"/>
                <a:gd name="T44" fmla="*/ 400 w 916"/>
                <a:gd name="T45" fmla="*/ 53 h 300"/>
                <a:gd name="T46" fmla="*/ 574 w 916"/>
                <a:gd name="T47" fmla="*/ 17 h 300"/>
                <a:gd name="T48" fmla="*/ 662 w 916"/>
                <a:gd name="T49" fmla="*/ 1 h 300"/>
                <a:gd name="T50" fmla="*/ 732 w 916"/>
                <a:gd name="T51" fmla="*/ 0 h 300"/>
                <a:gd name="T52" fmla="*/ 806 w 916"/>
                <a:gd name="T53" fmla="*/ 10 h 300"/>
                <a:gd name="T54" fmla="*/ 875 w 916"/>
                <a:gd name="T55" fmla="*/ 45 h 300"/>
                <a:gd name="T56" fmla="*/ 914 w 916"/>
                <a:gd name="T57" fmla="*/ 123 h 300"/>
                <a:gd name="T58" fmla="*/ 900 w 916"/>
                <a:gd name="T59" fmla="*/ 223 h 300"/>
                <a:gd name="T60" fmla="*/ 843 w 916"/>
                <a:gd name="T61" fmla="*/ 277 h 300"/>
                <a:gd name="T62" fmla="*/ 768 w 916"/>
                <a:gd name="T63" fmla="*/ 297 h 300"/>
                <a:gd name="T64" fmla="*/ 699 w 916"/>
                <a:gd name="T65" fmla="*/ 300 h 300"/>
                <a:gd name="T66" fmla="*/ 632 w 916"/>
                <a:gd name="T67" fmla="*/ 297 h 300"/>
                <a:gd name="T68" fmla="*/ 557 w 916"/>
                <a:gd name="T69" fmla="*/ 277 h 300"/>
                <a:gd name="T70" fmla="*/ 500 w 916"/>
                <a:gd name="T71" fmla="*/ 224 h 300"/>
                <a:gd name="T72" fmla="*/ 485 w 916"/>
                <a:gd name="T73" fmla="*/ 137 h 300"/>
                <a:gd name="T74" fmla="*/ 432 w 916"/>
                <a:gd name="T75" fmla="*/ 150 h 300"/>
                <a:gd name="T76" fmla="*/ 405 w 916"/>
                <a:gd name="T77" fmla="*/ 241 h 300"/>
                <a:gd name="T78" fmla="*/ 342 w 916"/>
                <a:gd name="T79" fmla="*/ 284 h 300"/>
                <a:gd name="T80" fmla="*/ 266 w 916"/>
                <a:gd name="T81" fmla="*/ 298 h 300"/>
                <a:gd name="T82" fmla="*/ 201 w 916"/>
                <a:gd name="T83" fmla="*/ 299 h 300"/>
                <a:gd name="T84" fmla="*/ 129 w 916"/>
                <a:gd name="T85" fmla="*/ 294 h 300"/>
                <a:gd name="T86" fmla="*/ 57 w 916"/>
                <a:gd name="T87" fmla="*/ 267 h 300"/>
                <a:gd name="T88" fmla="*/ 7 w 916"/>
                <a:gd name="T89" fmla="*/ 202 h 300"/>
                <a:gd name="T90" fmla="*/ 7 w 916"/>
                <a:gd name="T91" fmla="*/ 98 h 300"/>
                <a:gd name="T92" fmla="*/ 57 w 916"/>
                <a:gd name="T93" fmla="*/ 33 h 300"/>
                <a:gd name="T94" fmla="*/ 129 w 916"/>
                <a:gd name="T95" fmla="*/ 6 h 300"/>
                <a:gd name="T96" fmla="*/ 201 w 916"/>
                <a:gd name="T9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16" h="300">
                  <a:moveTo>
                    <a:pt x="699" y="71"/>
                  </a:moveTo>
                  <a:lnTo>
                    <a:pt x="665" y="72"/>
                  </a:lnTo>
                  <a:lnTo>
                    <a:pt x="636" y="74"/>
                  </a:lnTo>
                  <a:lnTo>
                    <a:pt x="613" y="78"/>
                  </a:lnTo>
                  <a:lnTo>
                    <a:pt x="594" y="83"/>
                  </a:lnTo>
                  <a:lnTo>
                    <a:pt x="579" y="90"/>
                  </a:lnTo>
                  <a:lnTo>
                    <a:pt x="569" y="99"/>
                  </a:lnTo>
                  <a:lnTo>
                    <a:pt x="561" y="109"/>
                  </a:lnTo>
                  <a:lnTo>
                    <a:pt x="556" y="122"/>
                  </a:lnTo>
                  <a:lnTo>
                    <a:pt x="554" y="135"/>
                  </a:lnTo>
                  <a:lnTo>
                    <a:pt x="553" y="150"/>
                  </a:lnTo>
                  <a:lnTo>
                    <a:pt x="554" y="165"/>
                  </a:lnTo>
                  <a:lnTo>
                    <a:pt x="556" y="179"/>
                  </a:lnTo>
                  <a:lnTo>
                    <a:pt x="561" y="191"/>
                  </a:lnTo>
                  <a:lnTo>
                    <a:pt x="569" y="201"/>
                  </a:lnTo>
                  <a:lnTo>
                    <a:pt x="579" y="210"/>
                  </a:lnTo>
                  <a:lnTo>
                    <a:pt x="594" y="216"/>
                  </a:lnTo>
                  <a:lnTo>
                    <a:pt x="613" y="223"/>
                  </a:lnTo>
                  <a:lnTo>
                    <a:pt x="636" y="227"/>
                  </a:lnTo>
                  <a:lnTo>
                    <a:pt x="665" y="229"/>
                  </a:lnTo>
                  <a:lnTo>
                    <a:pt x="699" y="230"/>
                  </a:lnTo>
                  <a:lnTo>
                    <a:pt x="734" y="229"/>
                  </a:lnTo>
                  <a:lnTo>
                    <a:pt x="763" y="227"/>
                  </a:lnTo>
                  <a:lnTo>
                    <a:pt x="787" y="223"/>
                  </a:lnTo>
                  <a:lnTo>
                    <a:pt x="805" y="216"/>
                  </a:lnTo>
                  <a:lnTo>
                    <a:pt x="820" y="210"/>
                  </a:lnTo>
                  <a:lnTo>
                    <a:pt x="831" y="201"/>
                  </a:lnTo>
                  <a:lnTo>
                    <a:pt x="839" y="191"/>
                  </a:lnTo>
                  <a:lnTo>
                    <a:pt x="843" y="179"/>
                  </a:lnTo>
                  <a:lnTo>
                    <a:pt x="846" y="165"/>
                  </a:lnTo>
                  <a:lnTo>
                    <a:pt x="847" y="150"/>
                  </a:lnTo>
                  <a:lnTo>
                    <a:pt x="846" y="135"/>
                  </a:lnTo>
                  <a:lnTo>
                    <a:pt x="843" y="122"/>
                  </a:lnTo>
                  <a:lnTo>
                    <a:pt x="839" y="109"/>
                  </a:lnTo>
                  <a:lnTo>
                    <a:pt x="831" y="99"/>
                  </a:lnTo>
                  <a:lnTo>
                    <a:pt x="820" y="90"/>
                  </a:lnTo>
                  <a:lnTo>
                    <a:pt x="805" y="83"/>
                  </a:lnTo>
                  <a:lnTo>
                    <a:pt x="787" y="78"/>
                  </a:lnTo>
                  <a:lnTo>
                    <a:pt x="763" y="74"/>
                  </a:lnTo>
                  <a:lnTo>
                    <a:pt x="734" y="72"/>
                  </a:lnTo>
                  <a:lnTo>
                    <a:pt x="699" y="71"/>
                  </a:lnTo>
                  <a:close/>
                  <a:moveTo>
                    <a:pt x="216" y="71"/>
                  </a:moveTo>
                  <a:lnTo>
                    <a:pt x="182" y="72"/>
                  </a:lnTo>
                  <a:lnTo>
                    <a:pt x="153" y="74"/>
                  </a:lnTo>
                  <a:lnTo>
                    <a:pt x="130" y="78"/>
                  </a:lnTo>
                  <a:lnTo>
                    <a:pt x="111" y="83"/>
                  </a:lnTo>
                  <a:lnTo>
                    <a:pt x="96" y="90"/>
                  </a:lnTo>
                  <a:lnTo>
                    <a:pt x="85" y="99"/>
                  </a:lnTo>
                  <a:lnTo>
                    <a:pt x="78" y="109"/>
                  </a:lnTo>
                  <a:lnTo>
                    <a:pt x="73" y="122"/>
                  </a:lnTo>
                  <a:lnTo>
                    <a:pt x="70" y="135"/>
                  </a:lnTo>
                  <a:lnTo>
                    <a:pt x="70" y="150"/>
                  </a:lnTo>
                  <a:lnTo>
                    <a:pt x="70" y="165"/>
                  </a:lnTo>
                  <a:lnTo>
                    <a:pt x="73" y="179"/>
                  </a:lnTo>
                  <a:lnTo>
                    <a:pt x="78" y="191"/>
                  </a:lnTo>
                  <a:lnTo>
                    <a:pt x="85" y="201"/>
                  </a:lnTo>
                  <a:lnTo>
                    <a:pt x="96" y="210"/>
                  </a:lnTo>
                  <a:lnTo>
                    <a:pt x="111" y="216"/>
                  </a:lnTo>
                  <a:lnTo>
                    <a:pt x="130" y="223"/>
                  </a:lnTo>
                  <a:lnTo>
                    <a:pt x="153" y="227"/>
                  </a:lnTo>
                  <a:lnTo>
                    <a:pt x="182" y="229"/>
                  </a:lnTo>
                  <a:lnTo>
                    <a:pt x="216" y="230"/>
                  </a:lnTo>
                  <a:lnTo>
                    <a:pt x="250" y="229"/>
                  </a:lnTo>
                  <a:lnTo>
                    <a:pt x="280" y="227"/>
                  </a:lnTo>
                  <a:lnTo>
                    <a:pt x="304" y="223"/>
                  </a:lnTo>
                  <a:lnTo>
                    <a:pt x="322" y="216"/>
                  </a:lnTo>
                  <a:lnTo>
                    <a:pt x="337" y="210"/>
                  </a:lnTo>
                  <a:lnTo>
                    <a:pt x="348" y="201"/>
                  </a:lnTo>
                  <a:lnTo>
                    <a:pt x="355" y="191"/>
                  </a:lnTo>
                  <a:lnTo>
                    <a:pt x="360" y="179"/>
                  </a:lnTo>
                  <a:lnTo>
                    <a:pt x="363" y="165"/>
                  </a:lnTo>
                  <a:lnTo>
                    <a:pt x="363" y="150"/>
                  </a:lnTo>
                  <a:lnTo>
                    <a:pt x="363" y="135"/>
                  </a:lnTo>
                  <a:lnTo>
                    <a:pt x="360" y="122"/>
                  </a:lnTo>
                  <a:lnTo>
                    <a:pt x="355" y="109"/>
                  </a:lnTo>
                  <a:lnTo>
                    <a:pt x="348" y="99"/>
                  </a:lnTo>
                  <a:lnTo>
                    <a:pt x="337" y="90"/>
                  </a:lnTo>
                  <a:lnTo>
                    <a:pt x="322" y="83"/>
                  </a:lnTo>
                  <a:lnTo>
                    <a:pt x="304" y="78"/>
                  </a:lnTo>
                  <a:lnTo>
                    <a:pt x="280" y="74"/>
                  </a:lnTo>
                  <a:lnTo>
                    <a:pt x="250" y="72"/>
                  </a:lnTo>
                  <a:lnTo>
                    <a:pt x="216" y="71"/>
                  </a:lnTo>
                  <a:close/>
                  <a:moveTo>
                    <a:pt x="216" y="0"/>
                  </a:moveTo>
                  <a:lnTo>
                    <a:pt x="234" y="0"/>
                  </a:lnTo>
                  <a:lnTo>
                    <a:pt x="254" y="1"/>
                  </a:lnTo>
                  <a:lnTo>
                    <a:pt x="276" y="2"/>
                  </a:lnTo>
                  <a:lnTo>
                    <a:pt x="298" y="5"/>
                  </a:lnTo>
                  <a:lnTo>
                    <a:pt x="321" y="9"/>
                  </a:lnTo>
                  <a:lnTo>
                    <a:pt x="343" y="17"/>
                  </a:lnTo>
                  <a:lnTo>
                    <a:pt x="364" y="26"/>
                  </a:lnTo>
                  <a:lnTo>
                    <a:pt x="383" y="37"/>
                  </a:lnTo>
                  <a:lnTo>
                    <a:pt x="400" y="53"/>
                  </a:lnTo>
                  <a:lnTo>
                    <a:pt x="516" y="53"/>
                  </a:lnTo>
                  <a:lnTo>
                    <a:pt x="533" y="37"/>
                  </a:lnTo>
                  <a:lnTo>
                    <a:pt x="553" y="26"/>
                  </a:lnTo>
                  <a:lnTo>
                    <a:pt x="574" y="17"/>
                  </a:lnTo>
                  <a:lnTo>
                    <a:pt x="596" y="9"/>
                  </a:lnTo>
                  <a:lnTo>
                    <a:pt x="618" y="5"/>
                  </a:lnTo>
                  <a:lnTo>
                    <a:pt x="640" y="2"/>
                  </a:lnTo>
                  <a:lnTo>
                    <a:pt x="662" y="1"/>
                  </a:lnTo>
                  <a:lnTo>
                    <a:pt x="682" y="0"/>
                  </a:lnTo>
                  <a:lnTo>
                    <a:pt x="699" y="0"/>
                  </a:lnTo>
                  <a:lnTo>
                    <a:pt x="715" y="0"/>
                  </a:lnTo>
                  <a:lnTo>
                    <a:pt x="732" y="0"/>
                  </a:lnTo>
                  <a:lnTo>
                    <a:pt x="749" y="1"/>
                  </a:lnTo>
                  <a:lnTo>
                    <a:pt x="768" y="3"/>
                  </a:lnTo>
                  <a:lnTo>
                    <a:pt x="787" y="6"/>
                  </a:lnTo>
                  <a:lnTo>
                    <a:pt x="806" y="10"/>
                  </a:lnTo>
                  <a:lnTo>
                    <a:pt x="825" y="16"/>
                  </a:lnTo>
                  <a:lnTo>
                    <a:pt x="843" y="24"/>
                  </a:lnTo>
                  <a:lnTo>
                    <a:pt x="860" y="33"/>
                  </a:lnTo>
                  <a:lnTo>
                    <a:pt x="875" y="45"/>
                  </a:lnTo>
                  <a:lnTo>
                    <a:pt x="889" y="59"/>
                  </a:lnTo>
                  <a:lnTo>
                    <a:pt x="900" y="77"/>
                  </a:lnTo>
                  <a:lnTo>
                    <a:pt x="908" y="98"/>
                  </a:lnTo>
                  <a:lnTo>
                    <a:pt x="914" y="123"/>
                  </a:lnTo>
                  <a:lnTo>
                    <a:pt x="916" y="150"/>
                  </a:lnTo>
                  <a:lnTo>
                    <a:pt x="914" y="178"/>
                  </a:lnTo>
                  <a:lnTo>
                    <a:pt x="908" y="202"/>
                  </a:lnTo>
                  <a:lnTo>
                    <a:pt x="900" y="223"/>
                  </a:lnTo>
                  <a:lnTo>
                    <a:pt x="889" y="241"/>
                  </a:lnTo>
                  <a:lnTo>
                    <a:pt x="875" y="255"/>
                  </a:lnTo>
                  <a:lnTo>
                    <a:pt x="860" y="267"/>
                  </a:lnTo>
                  <a:lnTo>
                    <a:pt x="843" y="277"/>
                  </a:lnTo>
                  <a:lnTo>
                    <a:pt x="825" y="285"/>
                  </a:lnTo>
                  <a:lnTo>
                    <a:pt x="806" y="290"/>
                  </a:lnTo>
                  <a:lnTo>
                    <a:pt x="787" y="294"/>
                  </a:lnTo>
                  <a:lnTo>
                    <a:pt x="768" y="297"/>
                  </a:lnTo>
                  <a:lnTo>
                    <a:pt x="749" y="298"/>
                  </a:lnTo>
                  <a:lnTo>
                    <a:pt x="732" y="299"/>
                  </a:lnTo>
                  <a:lnTo>
                    <a:pt x="715" y="299"/>
                  </a:lnTo>
                  <a:lnTo>
                    <a:pt x="699" y="300"/>
                  </a:lnTo>
                  <a:lnTo>
                    <a:pt x="685" y="299"/>
                  </a:lnTo>
                  <a:lnTo>
                    <a:pt x="668" y="299"/>
                  </a:lnTo>
                  <a:lnTo>
                    <a:pt x="650" y="298"/>
                  </a:lnTo>
                  <a:lnTo>
                    <a:pt x="632" y="297"/>
                  </a:lnTo>
                  <a:lnTo>
                    <a:pt x="613" y="294"/>
                  </a:lnTo>
                  <a:lnTo>
                    <a:pt x="593" y="290"/>
                  </a:lnTo>
                  <a:lnTo>
                    <a:pt x="575" y="285"/>
                  </a:lnTo>
                  <a:lnTo>
                    <a:pt x="557" y="277"/>
                  </a:lnTo>
                  <a:lnTo>
                    <a:pt x="540" y="267"/>
                  </a:lnTo>
                  <a:lnTo>
                    <a:pt x="524" y="255"/>
                  </a:lnTo>
                  <a:lnTo>
                    <a:pt x="511" y="241"/>
                  </a:lnTo>
                  <a:lnTo>
                    <a:pt x="500" y="224"/>
                  </a:lnTo>
                  <a:lnTo>
                    <a:pt x="491" y="202"/>
                  </a:lnTo>
                  <a:lnTo>
                    <a:pt x="486" y="179"/>
                  </a:lnTo>
                  <a:lnTo>
                    <a:pt x="484" y="150"/>
                  </a:lnTo>
                  <a:lnTo>
                    <a:pt x="485" y="137"/>
                  </a:lnTo>
                  <a:lnTo>
                    <a:pt x="486" y="125"/>
                  </a:lnTo>
                  <a:lnTo>
                    <a:pt x="430" y="125"/>
                  </a:lnTo>
                  <a:lnTo>
                    <a:pt x="432" y="137"/>
                  </a:lnTo>
                  <a:lnTo>
                    <a:pt x="432" y="150"/>
                  </a:lnTo>
                  <a:lnTo>
                    <a:pt x="430" y="179"/>
                  </a:lnTo>
                  <a:lnTo>
                    <a:pt x="425" y="202"/>
                  </a:lnTo>
                  <a:lnTo>
                    <a:pt x="416" y="224"/>
                  </a:lnTo>
                  <a:lnTo>
                    <a:pt x="405" y="241"/>
                  </a:lnTo>
                  <a:lnTo>
                    <a:pt x="392" y="255"/>
                  </a:lnTo>
                  <a:lnTo>
                    <a:pt x="377" y="267"/>
                  </a:lnTo>
                  <a:lnTo>
                    <a:pt x="360" y="277"/>
                  </a:lnTo>
                  <a:lnTo>
                    <a:pt x="342" y="284"/>
                  </a:lnTo>
                  <a:lnTo>
                    <a:pt x="323" y="290"/>
                  </a:lnTo>
                  <a:lnTo>
                    <a:pt x="304" y="294"/>
                  </a:lnTo>
                  <a:lnTo>
                    <a:pt x="285" y="296"/>
                  </a:lnTo>
                  <a:lnTo>
                    <a:pt x="266" y="298"/>
                  </a:lnTo>
                  <a:lnTo>
                    <a:pt x="248" y="299"/>
                  </a:lnTo>
                  <a:lnTo>
                    <a:pt x="231" y="299"/>
                  </a:lnTo>
                  <a:lnTo>
                    <a:pt x="216" y="299"/>
                  </a:lnTo>
                  <a:lnTo>
                    <a:pt x="201" y="299"/>
                  </a:lnTo>
                  <a:lnTo>
                    <a:pt x="185" y="299"/>
                  </a:lnTo>
                  <a:lnTo>
                    <a:pt x="167" y="298"/>
                  </a:lnTo>
                  <a:lnTo>
                    <a:pt x="148" y="296"/>
                  </a:lnTo>
                  <a:lnTo>
                    <a:pt x="129" y="294"/>
                  </a:lnTo>
                  <a:lnTo>
                    <a:pt x="110" y="290"/>
                  </a:lnTo>
                  <a:lnTo>
                    <a:pt x="91" y="284"/>
                  </a:lnTo>
                  <a:lnTo>
                    <a:pt x="73" y="277"/>
                  </a:lnTo>
                  <a:lnTo>
                    <a:pt x="57" y="267"/>
                  </a:lnTo>
                  <a:lnTo>
                    <a:pt x="41" y="255"/>
                  </a:lnTo>
                  <a:lnTo>
                    <a:pt x="27" y="240"/>
                  </a:lnTo>
                  <a:lnTo>
                    <a:pt x="16" y="223"/>
                  </a:lnTo>
                  <a:lnTo>
                    <a:pt x="7" y="202"/>
                  </a:lnTo>
                  <a:lnTo>
                    <a:pt x="2" y="178"/>
                  </a:lnTo>
                  <a:lnTo>
                    <a:pt x="0" y="150"/>
                  </a:lnTo>
                  <a:lnTo>
                    <a:pt x="2" y="122"/>
                  </a:lnTo>
                  <a:lnTo>
                    <a:pt x="7" y="98"/>
                  </a:lnTo>
                  <a:lnTo>
                    <a:pt x="16" y="77"/>
                  </a:lnTo>
                  <a:lnTo>
                    <a:pt x="27" y="59"/>
                  </a:lnTo>
                  <a:lnTo>
                    <a:pt x="41" y="45"/>
                  </a:lnTo>
                  <a:lnTo>
                    <a:pt x="57" y="33"/>
                  </a:lnTo>
                  <a:lnTo>
                    <a:pt x="73" y="23"/>
                  </a:lnTo>
                  <a:lnTo>
                    <a:pt x="91" y="16"/>
                  </a:lnTo>
                  <a:lnTo>
                    <a:pt x="110" y="10"/>
                  </a:lnTo>
                  <a:lnTo>
                    <a:pt x="129" y="6"/>
                  </a:lnTo>
                  <a:lnTo>
                    <a:pt x="148" y="3"/>
                  </a:lnTo>
                  <a:lnTo>
                    <a:pt x="167" y="1"/>
                  </a:lnTo>
                  <a:lnTo>
                    <a:pt x="185" y="0"/>
                  </a:lnTo>
                  <a:lnTo>
                    <a:pt x="201" y="0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4"/>
            <p:cNvSpPr>
              <a:spLocks noEditPoints="1"/>
            </p:cNvSpPr>
            <p:nvPr/>
          </p:nvSpPr>
          <p:spPr bwMode="auto">
            <a:xfrm>
              <a:off x="2597" y="4335"/>
              <a:ext cx="217" cy="124"/>
            </a:xfrm>
            <a:custGeom>
              <a:avLst/>
              <a:gdLst>
                <a:gd name="T0" fmla="*/ 1796 w 2393"/>
                <a:gd name="T1" fmla="*/ 704 h 1360"/>
                <a:gd name="T2" fmla="*/ 1761 w 2393"/>
                <a:gd name="T3" fmla="*/ 720 h 1360"/>
                <a:gd name="T4" fmla="*/ 1590 w 2393"/>
                <a:gd name="T5" fmla="*/ 904 h 1360"/>
                <a:gd name="T6" fmla="*/ 1882 w 2393"/>
                <a:gd name="T7" fmla="*/ 733 h 1360"/>
                <a:gd name="T8" fmla="*/ 1851 w 2393"/>
                <a:gd name="T9" fmla="*/ 709 h 1360"/>
                <a:gd name="T10" fmla="*/ 1814 w 2393"/>
                <a:gd name="T11" fmla="*/ 702 h 1360"/>
                <a:gd name="T12" fmla="*/ 1831 w 2393"/>
                <a:gd name="T13" fmla="*/ 20 h 1360"/>
                <a:gd name="T14" fmla="*/ 1950 w 2393"/>
                <a:gd name="T15" fmla="*/ 61 h 1360"/>
                <a:gd name="T16" fmla="*/ 2057 w 2393"/>
                <a:gd name="T17" fmla="*/ 121 h 1360"/>
                <a:gd name="T18" fmla="*/ 2154 w 2393"/>
                <a:gd name="T19" fmla="*/ 196 h 1360"/>
                <a:gd name="T20" fmla="*/ 2235 w 2393"/>
                <a:gd name="T21" fmla="*/ 286 h 1360"/>
                <a:gd name="T22" fmla="*/ 2301 w 2393"/>
                <a:gd name="T23" fmla="*/ 388 h 1360"/>
                <a:gd name="T24" fmla="*/ 2352 w 2393"/>
                <a:gd name="T25" fmla="*/ 501 h 1360"/>
                <a:gd name="T26" fmla="*/ 2382 w 2393"/>
                <a:gd name="T27" fmla="*/ 622 h 1360"/>
                <a:gd name="T28" fmla="*/ 2393 w 2393"/>
                <a:gd name="T29" fmla="*/ 748 h 1360"/>
                <a:gd name="T30" fmla="*/ 2390 w 2393"/>
                <a:gd name="T31" fmla="*/ 1230 h 1360"/>
                <a:gd name="T32" fmla="*/ 2370 w 2393"/>
                <a:gd name="T33" fmla="*/ 1282 h 1360"/>
                <a:gd name="T34" fmla="*/ 2335 w 2393"/>
                <a:gd name="T35" fmla="*/ 1324 h 1360"/>
                <a:gd name="T36" fmla="*/ 2286 w 2393"/>
                <a:gd name="T37" fmla="*/ 1351 h 1360"/>
                <a:gd name="T38" fmla="*/ 2230 w 2393"/>
                <a:gd name="T39" fmla="*/ 1360 h 1360"/>
                <a:gd name="T40" fmla="*/ 129 w 2393"/>
                <a:gd name="T41" fmla="*/ 1358 h 1360"/>
                <a:gd name="T42" fmla="*/ 77 w 2393"/>
                <a:gd name="T43" fmla="*/ 1339 h 1360"/>
                <a:gd name="T44" fmla="*/ 36 w 2393"/>
                <a:gd name="T45" fmla="*/ 1304 h 1360"/>
                <a:gd name="T46" fmla="*/ 10 w 2393"/>
                <a:gd name="T47" fmla="*/ 1256 h 1360"/>
                <a:gd name="T48" fmla="*/ 0 w 2393"/>
                <a:gd name="T49" fmla="*/ 1200 h 1360"/>
                <a:gd name="T50" fmla="*/ 3 w 2393"/>
                <a:gd name="T51" fmla="*/ 684 h 1360"/>
                <a:gd name="T52" fmla="*/ 23 w 2393"/>
                <a:gd name="T53" fmla="*/ 561 h 1360"/>
                <a:gd name="T54" fmla="*/ 63 w 2393"/>
                <a:gd name="T55" fmla="*/ 443 h 1360"/>
                <a:gd name="T56" fmla="*/ 122 w 2393"/>
                <a:gd name="T57" fmla="*/ 336 h 1360"/>
                <a:gd name="T58" fmla="*/ 195 w 2393"/>
                <a:gd name="T59" fmla="*/ 240 h 1360"/>
                <a:gd name="T60" fmla="*/ 283 w 2393"/>
                <a:gd name="T61" fmla="*/ 157 h 1360"/>
                <a:gd name="T62" fmla="*/ 385 w 2393"/>
                <a:gd name="T63" fmla="*/ 89 h 1360"/>
                <a:gd name="T64" fmla="*/ 498 w 2393"/>
                <a:gd name="T65" fmla="*/ 38 h 1360"/>
                <a:gd name="T66" fmla="*/ 640 w 2393"/>
                <a:gd name="T67" fmla="*/ 0 h 1360"/>
                <a:gd name="T68" fmla="*/ 1748 w 2393"/>
                <a:gd name="T69" fmla="*/ 0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393" h="1360">
                  <a:moveTo>
                    <a:pt x="1814" y="702"/>
                  </a:moveTo>
                  <a:lnTo>
                    <a:pt x="1796" y="704"/>
                  </a:lnTo>
                  <a:lnTo>
                    <a:pt x="1778" y="709"/>
                  </a:lnTo>
                  <a:lnTo>
                    <a:pt x="1761" y="720"/>
                  </a:lnTo>
                  <a:lnTo>
                    <a:pt x="1746" y="733"/>
                  </a:lnTo>
                  <a:lnTo>
                    <a:pt x="1590" y="904"/>
                  </a:lnTo>
                  <a:lnTo>
                    <a:pt x="2038" y="904"/>
                  </a:lnTo>
                  <a:lnTo>
                    <a:pt x="1882" y="733"/>
                  </a:lnTo>
                  <a:lnTo>
                    <a:pt x="1867" y="719"/>
                  </a:lnTo>
                  <a:lnTo>
                    <a:pt x="1851" y="709"/>
                  </a:lnTo>
                  <a:lnTo>
                    <a:pt x="1833" y="703"/>
                  </a:lnTo>
                  <a:lnTo>
                    <a:pt x="1814" y="702"/>
                  </a:lnTo>
                  <a:close/>
                  <a:moveTo>
                    <a:pt x="1748" y="0"/>
                  </a:moveTo>
                  <a:lnTo>
                    <a:pt x="1831" y="20"/>
                  </a:lnTo>
                  <a:lnTo>
                    <a:pt x="1892" y="38"/>
                  </a:lnTo>
                  <a:lnTo>
                    <a:pt x="1950" y="61"/>
                  </a:lnTo>
                  <a:lnTo>
                    <a:pt x="2005" y="88"/>
                  </a:lnTo>
                  <a:lnTo>
                    <a:pt x="2057" y="121"/>
                  </a:lnTo>
                  <a:lnTo>
                    <a:pt x="2107" y="157"/>
                  </a:lnTo>
                  <a:lnTo>
                    <a:pt x="2154" y="196"/>
                  </a:lnTo>
                  <a:lnTo>
                    <a:pt x="2196" y="239"/>
                  </a:lnTo>
                  <a:lnTo>
                    <a:pt x="2235" y="286"/>
                  </a:lnTo>
                  <a:lnTo>
                    <a:pt x="2270" y="336"/>
                  </a:lnTo>
                  <a:lnTo>
                    <a:pt x="2301" y="388"/>
                  </a:lnTo>
                  <a:lnTo>
                    <a:pt x="2328" y="443"/>
                  </a:lnTo>
                  <a:lnTo>
                    <a:pt x="2352" y="501"/>
                  </a:lnTo>
                  <a:lnTo>
                    <a:pt x="2369" y="561"/>
                  </a:lnTo>
                  <a:lnTo>
                    <a:pt x="2382" y="622"/>
                  </a:lnTo>
                  <a:lnTo>
                    <a:pt x="2390" y="684"/>
                  </a:lnTo>
                  <a:lnTo>
                    <a:pt x="2393" y="748"/>
                  </a:lnTo>
                  <a:lnTo>
                    <a:pt x="2393" y="1200"/>
                  </a:lnTo>
                  <a:lnTo>
                    <a:pt x="2390" y="1230"/>
                  </a:lnTo>
                  <a:lnTo>
                    <a:pt x="2383" y="1256"/>
                  </a:lnTo>
                  <a:lnTo>
                    <a:pt x="2370" y="1282"/>
                  </a:lnTo>
                  <a:lnTo>
                    <a:pt x="2354" y="1304"/>
                  </a:lnTo>
                  <a:lnTo>
                    <a:pt x="2335" y="1324"/>
                  </a:lnTo>
                  <a:lnTo>
                    <a:pt x="2311" y="1339"/>
                  </a:lnTo>
                  <a:lnTo>
                    <a:pt x="2286" y="1351"/>
                  </a:lnTo>
                  <a:lnTo>
                    <a:pt x="2259" y="1358"/>
                  </a:lnTo>
                  <a:lnTo>
                    <a:pt x="2230" y="1360"/>
                  </a:lnTo>
                  <a:lnTo>
                    <a:pt x="157" y="1360"/>
                  </a:lnTo>
                  <a:lnTo>
                    <a:pt x="129" y="1358"/>
                  </a:lnTo>
                  <a:lnTo>
                    <a:pt x="101" y="1351"/>
                  </a:lnTo>
                  <a:lnTo>
                    <a:pt x="77" y="1339"/>
                  </a:lnTo>
                  <a:lnTo>
                    <a:pt x="55" y="1324"/>
                  </a:lnTo>
                  <a:lnTo>
                    <a:pt x="36" y="1304"/>
                  </a:lnTo>
                  <a:lnTo>
                    <a:pt x="21" y="1282"/>
                  </a:lnTo>
                  <a:lnTo>
                    <a:pt x="10" y="1256"/>
                  </a:lnTo>
                  <a:lnTo>
                    <a:pt x="3" y="1230"/>
                  </a:lnTo>
                  <a:lnTo>
                    <a:pt x="0" y="1200"/>
                  </a:lnTo>
                  <a:lnTo>
                    <a:pt x="0" y="748"/>
                  </a:lnTo>
                  <a:lnTo>
                    <a:pt x="3" y="684"/>
                  </a:lnTo>
                  <a:lnTo>
                    <a:pt x="11" y="622"/>
                  </a:lnTo>
                  <a:lnTo>
                    <a:pt x="23" y="561"/>
                  </a:lnTo>
                  <a:lnTo>
                    <a:pt x="41" y="501"/>
                  </a:lnTo>
                  <a:lnTo>
                    <a:pt x="63" y="443"/>
                  </a:lnTo>
                  <a:lnTo>
                    <a:pt x="90" y="389"/>
                  </a:lnTo>
                  <a:lnTo>
                    <a:pt x="122" y="336"/>
                  </a:lnTo>
                  <a:lnTo>
                    <a:pt x="156" y="286"/>
                  </a:lnTo>
                  <a:lnTo>
                    <a:pt x="195" y="240"/>
                  </a:lnTo>
                  <a:lnTo>
                    <a:pt x="237" y="196"/>
                  </a:lnTo>
                  <a:lnTo>
                    <a:pt x="283" y="157"/>
                  </a:lnTo>
                  <a:lnTo>
                    <a:pt x="332" y="121"/>
                  </a:lnTo>
                  <a:lnTo>
                    <a:pt x="385" y="89"/>
                  </a:lnTo>
                  <a:lnTo>
                    <a:pt x="440" y="62"/>
                  </a:lnTo>
                  <a:lnTo>
                    <a:pt x="498" y="38"/>
                  </a:lnTo>
                  <a:lnTo>
                    <a:pt x="559" y="20"/>
                  </a:lnTo>
                  <a:lnTo>
                    <a:pt x="640" y="0"/>
                  </a:lnTo>
                  <a:lnTo>
                    <a:pt x="1193" y="1280"/>
                  </a:lnTo>
                  <a:lnTo>
                    <a:pt x="17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5"/>
            <p:cNvSpPr>
              <a:spLocks/>
            </p:cNvSpPr>
            <p:nvPr/>
          </p:nvSpPr>
          <p:spPr bwMode="auto">
            <a:xfrm>
              <a:off x="2689" y="4347"/>
              <a:ext cx="34" cy="83"/>
            </a:xfrm>
            <a:custGeom>
              <a:avLst/>
              <a:gdLst>
                <a:gd name="T0" fmla="*/ 135 w 373"/>
                <a:gd name="T1" fmla="*/ 0 h 915"/>
                <a:gd name="T2" fmla="*/ 237 w 373"/>
                <a:gd name="T3" fmla="*/ 0 h 915"/>
                <a:gd name="T4" fmla="*/ 258 w 373"/>
                <a:gd name="T5" fmla="*/ 2 h 915"/>
                <a:gd name="T6" fmla="*/ 278 w 373"/>
                <a:gd name="T7" fmla="*/ 9 h 915"/>
                <a:gd name="T8" fmla="*/ 295 w 373"/>
                <a:gd name="T9" fmla="*/ 21 h 915"/>
                <a:gd name="T10" fmla="*/ 310 w 373"/>
                <a:gd name="T11" fmla="*/ 36 h 915"/>
                <a:gd name="T12" fmla="*/ 321 w 373"/>
                <a:gd name="T13" fmla="*/ 53 h 915"/>
                <a:gd name="T14" fmla="*/ 328 w 373"/>
                <a:gd name="T15" fmla="*/ 74 h 915"/>
                <a:gd name="T16" fmla="*/ 366 w 373"/>
                <a:gd name="T17" fmla="*/ 234 h 915"/>
                <a:gd name="T18" fmla="*/ 368 w 373"/>
                <a:gd name="T19" fmla="*/ 257 h 915"/>
                <a:gd name="T20" fmla="*/ 365 w 373"/>
                <a:gd name="T21" fmla="*/ 281 h 915"/>
                <a:gd name="T22" fmla="*/ 357 w 373"/>
                <a:gd name="T23" fmla="*/ 301 h 915"/>
                <a:gd name="T24" fmla="*/ 345 w 373"/>
                <a:gd name="T25" fmla="*/ 319 h 915"/>
                <a:gd name="T26" fmla="*/ 329 w 373"/>
                <a:gd name="T27" fmla="*/ 334 h 915"/>
                <a:gd name="T28" fmla="*/ 309 w 373"/>
                <a:gd name="T29" fmla="*/ 345 h 915"/>
                <a:gd name="T30" fmla="*/ 287 w 373"/>
                <a:gd name="T31" fmla="*/ 351 h 915"/>
                <a:gd name="T32" fmla="*/ 373 w 373"/>
                <a:gd name="T33" fmla="*/ 438 h 915"/>
                <a:gd name="T34" fmla="*/ 187 w 373"/>
                <a:gd name="T35" fmla="*/ 915 h 915"/>
                <a:gd name="T36" fmla="*/ 0 w 373"/>
                <a:gd name="T37" fmla="*/ 438 h 915"/>
                <a:gd name="T38" fmla="*/ 85 w 373"/>
                <a:gd name="T39" fmla="*/ 351 h 915"/>
                <a:gd name="T40" fmla="*/ 63 w 373"/>
                <a:gd name="T41" fmla="*/ 345 h 915"/>
                <a:gd name="T42" fmla="*/ 44 w 373"/>
                <a:gd name="T43" fmla="*/ 334 h 915"/>
                <a:gd name="T44" fmla="*/ 27 w 373"/>
                <a:gd name="T45" fmla="*/ 319 h 915"/>
                <a:gd name="T46" fmla="*/ 15 w 373"/>
                <a:gd name="T47" fmla="*/ 301 h 915"/>
                <a:gd name="T48" fmla="*/ 7 w 373"/>
                <a:gd name="T49" fmla="*/ 281 h 915"/>
                <a:gd name="T50" fmla="*/ 4 w 373"/>
                <a:gd name="T51" fmla="*/ 257 h 915"/>
                <a:gd name="T52" fmla="*/ 6 w 373"/>
                <a:gd name="T53" fmla="*/ 234 h 915"/>
                <a:gd name="T54" fmla="*/ 44 w 373"/>
                <a:gd name="T55" fmla="*/ 74 h 915"/>
                <a:gd name="T56" fmla="*/ 52 w 373"/>
                <a:gd name="T57" fmla="*/ 53 h 915"/>
                <a:gd name="T58" fmla="*/ 63 w 373"/>
                <a:gd name="T59" fmla="*/ 36 h 915"/>
                <a:gd name="T60" fmla="*/ 77 w 373"/>
                <a:gd name="T61" fmla="*/ 21 h 915"/>
                <a:gd name="T62" fmla="*/ 95 w 373"/>
                <a:gd name="T63" fmla="*/ 9 h 915"/>
                <a:gd name="T64" fmla="*/ 114 w 373"/>
                <a:gd name="T65" fmla="*/ 2 h 915"/>
                <a:gd name="T66" fmla="*/ 135 w 373"/>
                <a:gd name="T67" fmla="*/ 0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3" h="915">
                  <a:moveTo>
                    <a:pt x="135" y="0"/>
                  </a:moveTo>
                  <a:lnTo>
                    <a:pt x="237" y="0"/>
                  </a:lnTo>
                  <a:lnTo>
                    <a:pt x="258" y="2"/>
                  </a:lnTo>
                  <a:lnTo>
                    <a:pt x="278" y="9"/>
                  </a:lnTo>
                  <a:lnTo>
                    <a:pt x="295" y="21"/>
                  </a:lnTo>
                  <a:lnTo>
                    <a:pt x="310" y="36"/>
                  </a:lnTo>
                  <a:lnTo>
                    <a:pt x="321" y="53"/>
                  </a:lnTo>
                  <a:lnTo>
                    <a:pt x="328" y="74"/>
                  </a:lnTo>
                  <a:lnTo>
                    <a:pt x="366" y="234"/>
                  </a:lnTo>
                  <a:lnTo>
                    <a:pt x="368" y="257"/>
                  </a:lnTo>
                  <a:lnTo>
                    <a:pt x="365" y="281"/>
                  </a:lnTo>
                  <a:lnTo>
                    <a:pt x="357" y="301"/>
                  </a:lnTo>
                  <a:lnTo>
                    <a:pt x="345" y="319"/>
                  </a:lnTo>
                  <a:lnTo>
                    <a:pt x="329" y="334"/>
                  </a:lnTo>
                  <a:lnTo>
                    <a:pt x="309" y="345"/>
                  </a:lnTo>
                  <a:lnTo>
                    <a:pt x="287" y="351"/>
                  </a:lnTo>
                  <a:lnTo>
                    <a:pt x="373" y="438"/>
                  </a:lnTo>
                  <a:lnTo>
                    <a:pt x="187" y="915"/>
                  </a:lnTo>
                  <a:lnTo>
                    <a:pt x="0" y="438"/>
                  </a:lnTo>
                  <a:lnTo>
                    <a:pt x="85" y="351"/>
                  </a:lnTo>
                  <a:lnTo>
                    <a:pt x="63" y="345"/>
                  </a:lnTo>
                  <a:lnTo>
                    <a:pt x="44" y="334"/>
                  </a:lnTo>
                  <a:lnTo>
                    <a:pt x="27" y="319"/>
                  </a:lnTo>
                  <a:lnTo>
                    <a:pt x="15" y="301"/>
                  </a:lnTo>
                  <a:lnTo>
                    <a:pt x="7" y="281"/>
                  </a:lnTo>
                  <a:lnTo>
                    <a:pt x="4" y="257"/>
                  </a:lnTo>
                  <a:lnTo>
                    <a:pt x="6" y="234"/>
                  </a:lnTo>
                  <a:lnTo>
                    <a:pt x="44" y="74"/>
                  </a:lnTo>
                  <a:lnTo>
                    <a:pt x="52" y="53"/>
                  </a:lnTo>
                  <a:lnTo>
                    <a:pt x="63" y="36"/>
                  </a:lnTo>
                  <a:lnTo>
                    <a:pt x="77" y="21"/>
                  </a:lnTo>
                  <a:lnTo>
                    <a:pt x="95" y="9"/>
                  </a:lnTo>
                  <a:lnTo>
                    <a:pt x="114" y="2"/>
                  </a:lnTo>
                  <a:lnTo>
                    <a:pt x="1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6568750" y="3611141"/>
            <a:ext cx="1513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 err="1">
                <a:solidFill>
                  <a:srgbClr val="4B454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장예원</a:t>
            </a:r>
            <a:endParaRPr lang="en-US" altLang="ko-KR" sz="900" dirty="0">
              <a:solidFill>
                <a:srgbClr val="4B454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srgbClr val="4B454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2018102226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5733458" y="4554985"/>
            <a:ext cx="114536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 err="1">
                <a:solidFill>
                  <a:srgbClr val="4B454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김범구</a:t>
            </a:r>
            <a:endParaRPr lang="en-US" altLang="ko-KR" sz="900" dirty="0">
              <a:solidFill>
                <a:srgbClr val="4B454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srgbClr val="4B454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2018102167 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9267977" y="5838187"/>
            <a:ext cx="1513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srgbClr val="4B454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최병준</a:t>
            </a:r>
            <a:endParaRPr lang="en-US" altLang="ko-KR" sz="900" dirty="0">
              <a:solidFill>
                <a:srgbClr val="4B454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900" dirty="0">
                <a:solidFill>
                  <a:srgbClr val="4B454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2018102240 </a:t>
            </a:r>
          </a:p>
        </p:txBody>
      </p:sp>
      <p:sp>
        <p:nvSpPr>
          <p:cNvPr id="4" name="자유형 3"/>
          <p:cNvSpPr/>
          <p:nvPr/>
        </p:nvSpPr>
        <p:spPr>
          <a:xfrm>
            <a:off x="752475" y="1123950"/>
            <a:ext cx="1704975" cy="1428750"/>
          </a:xfrm>
          <a:custGeom>
            <a:avLst/>
            <a:gdLst>
              <a:gd name="connsiteX0" fmla="*/ 1704975 w 1704975"/>
              <a:gd name="connsiteY0" fmla="*/ 1428750 h 1428750"/>
              <a:gd name="connsiteX1" fmla="*/ 0 w 1704975"/>
              <a:gd name="connsiteY1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04975" h="1428750">
                <a:moveTo>
                  <a:pt x="1704975" y="1428750"/>
                </a:moveTo>
                <a:lnTo>
                  <a:pt x="0" y="0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Group 20"/>
          <p:cNvGrpSpPr>
            <a:grpSpLocks noChangeAspect="1"/>
          </p:cNvGrpSpPr>
          <p:nvPr/>
        </p:nvGrpSpPr>
        <p:grpSpPr bwMode="auto">
          <a:xfrm>
            <a:off x="5365517" y="4721819"/>
            <a:ext cx="202327" cy="275984"/>
            <a:chOff x="2597" y="4163"/>
            <a:chExt cx="217" cy="296"/>
          </a:xfrm>
          <a:solidFill>
            <a:schemeClr val="bg1"/>
          </a:solidFill>
        </p:grpSpPr>
        <p:sp>
          <p:nvSpPr>
            <p:cNvPr id="40" name="Freeform 22"/>
            <p:cNvSpPr>
              <a:spLocks noEditPoints="1"/>
            </p:cNvSpPr>
            <p:nvPr/>
          </p:nvSpPr>
          <p:spPr bwMode="auto">
            <a:xfrm>
              <a:off x="2630" y="4163"/>
              <a:ext cx="151" cy="176"/>
            </a:xfrm>
            <a:custGeom>
              <a:avLst/>
              <a:gdLst>
                <a:gd name="T0" fmla="*/ 410 w 1662"/>
                <a:gd name="T1" fmla="*/ 645 h 1942"/>
                <a:gd name="T2" fmla="*/ 309 w 1662"/>
                <a:gd name="T3" fmla="*/ 847 h 1942"/>
                <a:gd name="T4" fmla="*/ 255 w 1662"/>
                <a:gd name="T5" fmla="*/ 1023 h 1942"/>
                <a:gd name="T6" fmla="*/ 263 w 1662"/>
                <a:gd name="T7" fmla="*/ 1206 h 1942"/>
                <a:gd name="T8" fmla="*/ 347 w 1662"/>
                <a:gd name="T9" fmla="*/ 1429 h 1942"/>
                <a:gd name="T10" fmla="*/ 476 w 1662"/>
                <a:gd name="T11" fmla="*/ 1620 h 1942"/>
                <a:gd name="T12" fmla="*/ 638 w 1662"/>
                <a:gd name="T13" fmla="*/ 1753 h 1942"/>
                <a:gd name="T14" fmla="*/ 825 w 1662"/>
                <a:gd name="T15" fmla="*/ 1803 h 1942"/>
                <a:gd name="T16" fmla="*/ 1013 w 1662"/>
                <a:gd name="T17" fmla="*/ 1753 h 1942"/>
                <a:gd name="T18" fmla="*/ 1176 w 1662"/>
                <a:gd name="T19" fmla="*/ 1619 h 1942"/>
                <a:gd name="T20" fmla="*/ 1305 w 1662"/>
                <a:gd name="T21" fmla="*/ 1428 h 1942"/>
                <a:gd name="T22" fmla="*/ 1388 w 1662"/>
                <a:gd name="T23" fmla="*/ 1205 h 1942"/>
                <a:gd name="T24" fmla="*/ 1418 w 1662"/>
                <a:gd name="T25" fmla="*/ 974 h 1942"/>
                <a:gd name="T26" fmla="*/ 1266 w 1662"/>
                <a:gd name="T27" fmla="*/ 836 h 1942"/>
                <a:gd name="T28" fmla="*/ 1012 w 1662"/>
                <a:gd name="T29" fmla="*/ 794 h 1942"/>
                <a:gd name="T30" fmla="*/ 806 w 1662"/>
                <a:gd name="T31" fmla="*/ 713 h 1942"/>
                <a:gd name="T32" fmla="*/ 646 w 1662"/>
                <a:gd name="T33" fmla="*/ 610 h 1942"/>
                <a:gd name="T34" fmla="*/ 526 w 1662"/>
                <a:gd name="T35" fmla="*/ 499 h 1942"/>
                <a:gd name="T36" fmla="*/ 944 w 1662"/>
                <a:gd name="T37" fmla="*/ 23 h 1942"/>
                <a:gd name="T38" fmla="*/ 1152 w 1662"/>
                <a:gd name="T39" fmla="*/ 118 h 1942"/>
                <a:gd name="T40" fmla="*/ 1271 w 1662"/>
                <a:gd name="T41" fmla="*/ 205 h 1942"/>
                <a:gd name="T42" fmla="*/ 1388 w 1662"/>
                <a:gd name="T43" fmla="*/ 323 h 1942"/>
                <a:gd name="T44" fmla="*/ 1455 w 1662"/>
                <a:gd name="T45" fmla="*/ 429 h 1942"/>
                <a:gd name="T46" fmla="*/ 1524 w 1662"/>
                <a:gd name="T47" fmla="*/ 626 h 1942"/>
                <a:gd name="T48" fmla="*/ 1555 w 1662"/>
                <a:gd name="T49" fmla="*/ 892 h 1942"/>
                <a:gd name="T50" fmla="*/ 1619 w 1662"/>
                <a:gd name="T51" fmla="*/ 939 h 1942"/>
                <a:gd name="T52" fmla="*/ 1657 w 1662"/>
                <a:gd name="T53" fmla="*/ 1032 h 1942"/>
                <a:gd name="T54" fmla="*/ 1655 w 1662"/>
                <a:gd name="T55" fmla="*/ 1183 h 1942"/>
                <a:gd name="T56" fmla="*/ 1611 w 1662"/>
                <a:gd name="T57" fmla="*/ 1304 h 1942"/>
                <a:gd name="T58" fmla="*/ 1537 w 1662"/>
                <a:gd name="T59" fmla="*/ 1372 h 1942"/>
                <a:gd name="T60" fmla="*/ 1445 w 1662"/>
                <a:gd name="T61" fmla="*/ 1454 h 1942"/>
                <a:gd name="T62" fmla="*/ 1313 w 1662"/>
                <a:gd name="T63" fmla="*/ 1670 h 1942"/>
                <a:gd name="T64" fmla="*/ 1141 w 1662"/>
                <a:gd name="T65" fmla="*/ 1836 h 1942"/>
                <a:gd name="T66" fmla="*/ 937 w 1662"/>
                <a:gd name="T67" fmla="*/ 1930 h 1942"/>
                <a:gd name="T68" fmla="*/ 714 w 1662"/>
                <a:gd name="T69" fmla="*/ 1930 h 1942"/>
                <a:gd name="T70" fmla="*/ 510 w 1662"/>
                <a:gd name="T71" fmla="*/ 1836 h 1942"/>
                <a:gd name="T72" fmla="*/ 337 w 1662"/>
                <a:gd name="T73" fmla="*/ 1669 h 1942"/>
                <a:gd name="T74" fmla="*/ 205 w 1662"/>
                <a:gd name="T75" fmla="*/ 1452 h 1942"/>
                <a:gd name="T76" fmla="*/ 111 w 1662"/>
                <a:gd name="T77" fmla="*/ 1364 h 1942"/>
                <a:gd name="T78" fmla="*/ 39 w 1662"/>
                <a:gd name="T79" fmla="*/ 1284 h 1942"/>
                <a:gd name="T80" fmla="*/ 2 w 1662"/>
                <a:gd name="T81" fmla="*/ 1143 h 1942"/>
                <a:gd name="T82" fmla="*/ 9 w 1662"/>
                <a:gd name="T83" fmla="*/ 1009 h 1942"/>
                <a:gd name="T84" fmla="*/ 50 w 1662"/>
                <a:gd name="T85" fmla="*/ 930 h 1942"/>
                <a:gd name="T86" fmla="*/ 98 w 1662"/>
                <a:gd name="T87" fmla="*/ 851 h 1942"/>
                <a:gd name="T88" fmla="*/ 85 w 1662"/>
                <a:gd name="T89" fmla="*/ 643 h 1942"/>
                <a:gd name="T90" fmla="*/ 120 w 1662"/>
                <a:gd name="T91" fmla="*/ 487 h 1942"/>
                <a:gd name="T92" fmla="*/ 183 w 1662"/>
                <a:gd name="T93" fmla="*/ 377 h 1942"/>
                <a:gd name="T94" fmla="*/ 257 w 1662"/>
                <a:gd name="T95" fmla="*/ 305 h 1942"/>
                <a:gd name="T96" fmla="*/ 319 w 1662"/>
                <a:gd name="T97" fmla="*/ 266 h 1942"/>
                <a:gd name="T98" fmla="*/ 352 w 1662"/>
                <a:gd name="T99" fmla="*/ 246 h 1942"/>
                <a:gd name="T100" fmla="*/ 390 w 1662"/>
                <a:gd name="T101" fmla="*/ 196 h 1942"/>
                <a:gd name="T102" fmla="*/ 459 w 1662"/>
                <a:gd name="T103" fmla="*/ 127 h 1942"/>
                <a:gd name="T104" fmla="*/ 559 w 1662"/>
                <a:gd name="T105" fmla="*/ 57 h 1942"/>
                <a:gd name="T106" fmla="*/ 690 w 1662"/>
                <a:gd name="T107" fmla="*/ 10 h 1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62" h="1942">
                  <a:moveTo>
                    <a:pt x="526" y="499"/>
                  </a:moveTo>
                  <a:lnTo>
                    <a:pt x="484" y="546"/>
                  </a:lnTo>
                  <a:lnTo>
                    <a:pt x="445" y="595"/>
                  </a:lnTo>
                  <a:lnTo>
                    <a:pt x="410" y="645"/>
                  </a:lnTo>
                  <a:lnTo>
                    <a:pt x="379" y="696"/>
                  </a:lnTo>
                  <a:lnTo>
                    <a:pt x="352" y="747"/>
                  </a:lnTo>
                  <a:lnTo>
                    <a:pt x="329" y="797"/>
                  </a:lnTo>
                  <a:lnTo>
                    <a:pt x="309" y="847"/>
                  </a:lnTo>
                  <a:lnTo>
                    <a:pt x="291" y="895"/>
                  </a:lnTo>
                  <a:lnTo>
                    <a:pt x="277" y="941"/>
                  </a:lnTo>
                  <a:lnTo>
                    <a:pt x="264" y="984"/>
                  </a:lnTo>
                  <a:lnTo>
                    <a:pt x="255" y="1023"/>
                  </a:lnTo>
                  <a:lnTo>
                    <a:pt x="247" y="1059"/>
                  </a:lnTo>
                  <a:lnTo>
                    <a:pt x="241" y="1091"/>
                  </a:lnTo>
                  <a:lnTo>
                    <a:pt x="250" y="1148"/>
                  </a:lnTo>
                  <a:lnTo>
                    <a:pt x="263" y="1206"/>
                  </a:lnTo>
                  <a:lnTo>
                    <a:pt x="280" y="1263"/>
                  </a:lnTo>
                  <a:lnTo>
                    <a:pt x="299" y="1320"/>
                  </a:lnTo>
                  <a:lnTo>
                    <a:pt x="322" y="1375"/>
                  </a:lnTo>
                  <a:lnTo>
                    <a:pt x="347" y="1429"/>
                  </a:lnTo>
                  <a:lnTo>
                    <a:pt x="375" y="1480"/>
                  </a:lnTo>
                  <a:lnTo>
                    <a:pt x="406" y="1530"/>
                  </a:lnTo>
                  <a:lnTo>
                    <a:pt x="440" y="1576"/>
                  </a:lnTo>
                  <a:lnTo>
                    <a:pt x="476" y="1620"/>
                  </a:lnTo>
                  <a:lnTo>
                    <a:pt x="513" y="1659"/>
                  </a:lnTo>
                  <a:lnTo>
                    <a:pt x="553" y="1695"/>
                  </a:lnTo>
                  <a:lnTo>
                    <a:pt x="594" y="1726"/>
                  </a:lnTo>
                  <a:lnTo>
                    <a:pt x="638" y="1753"/>
                  </a:lnTo>
                  <a:lnTo>
                    <a:pt x="683" y="1774"/>
                  </a:lnTo>
                  <a:lnTo>
                    <a:pt x="729" y="1789"/>
                  </a:lnTo>
                  <a:lnTo>
                    <a:pt x="777" y="1800"/>
                  </a:lnTo>
                  <a:lnTo>
                    <a:pt x="825" y="1803"/>
                  </a:lnTo>
                  <a:lnTo>
                    <a:pt x="875" y="1800"/>
                  </a:lnTo>
                  <a:lnTo>
                    <a:pt x="922" y="1789"/>
                  </a:lnTo>
                  <a:lnTo>
                    <a:pt x="968" y="1774"/>
                  </a:lnTo>
                  <a:lnTo>
                    <a:pt x="1013" y="1753"/>
                  </a:lnTo>
                  <a:lnTo>
                    <a:pt x="1056" y="1726"/>
                  </a:lnTo>
                  <a:lnTo>
                    <a:pt x="1099" y="1695"/>
                  </a:lnTo>
                  <a:lnTo>
                    <a:pt x="1139" y="1659"/>
                  </a:lnTo>
                  <a:lnTo>
                    <a:pt x="1176" y="1619"/>
                  </a:lnTo>
                  <a:lnTo>
                    <a:pt x="1212" y="1576"/>
                  </a:lnTo>
                  <a:lnTo>
                    <a:pt x="1245" y="1529"/>
                  </a:lnTo>
                  <a:lnTo>
                    <a:pt x="1276" y="1480"/>
                  </a:lnTo>
                  <a:lnTo>
                    <a:pt x="1305" y="1428"/>
                  </a:lnTo>
                  <a:lnTo>
                    <a:pt x="1330" y="1374"/>
                  </a:lnTo>
                  <a:lnTo>
                    <a:pt x="1353" y="1319"/>
                  </a:lnTo>
                  <a:lnTo>
                    <a:pt x="1372" y="1262"/>
                  </a:lnTo>
                  <a:lnTo>
                    <a:pt x="1388" y="1205"/>
                  </a:lnTo>
                  <a:lnTo>
                    <a:pt x="1401" y="1147"/>
                  </a:lnTo>
                  <a:lnTo>
                    <a:pt x="1411" y="1089"/>
                  </a:lnTo>
                  <a:lnTo>
                    <a:pt x="1416" y="1032"/>
                  </a:lnTo>
                  <a:lnTo>
                    <a:pt x="1418" y="974"/>
                  </a:lnTo>
                  <a:lnTo>
                    <a:pt x="1417" y="904"/>
                  </a:lnTo>
                  <a:lnTo>
                    <a:pt x="1414" y="838"/>
                  </a:lnTo>
                  <a:lnTo>
                    <a:pt x="1339" y="839"/>
                  </a:lnTo>
                  <a:lnTo>
                    <a:pt x="1266" y="836"/>
                  </a:lnTo>
                  <a:lnTo>
                    <a:pt x="1198" y="830"/>
                  </a:lnTo>
                  <a:lnTo>
                    <a:pt x="1133" y="820"/>
                  </a:lnTo>
                  <a:lnTo>
                    <a:pt x="1070" y="808"/>
                  </a:lnTo>
                  <a:lnTo>
                    <a:pt x="1012" y="794"/>
                  </a:lnTo>
                  <a:lnTo>
                    <a:pt x="956" y="777"/>
                  </a:lnTo>
                  <a:lnTo>
                    <a:pt x="903" y="757"/>
                  </a:lnTo>
                  <a:lnTo>
                    <a:pt x="853" y="737"/>
                  </a:lnTo>
                  <a:lnTo>
                    <a:pt x="806" y="713"/>
                  </a:lnTo>
                  <a:lnTo>
                    <a:pt x="762" y="690"/>
                  </a:lnTo>
                  <a:lnTo>
                    <a:pt x="721" y="664"/>
                  </a:lnTo>
                  <a:lnTo>
                    <a:pt x="682" y="638"/>
                  </a:lnTo>
                  <a:lnTo>
                    <a:pt x="646" y="610"/>
                  </a:lnTo>
                  <a:lnTo>
                    <a:pt x="612" y="583"/>
                  </a:lnTo>
                  <a:lnTo>
                    <a:pt x="581" y="555"/>
                  </a:lnTo>
                  <a:lnTo>
                    <a:pt x="552" y="527"/>
                  </a:lnTo>
                  <a:lnTo>
                    <a:pt x="526" y="499"/>
                  </a:lnTo>
                  <a:close/>
                  <a:moveTo>
                    <a:pt x="808" y="0"/>
                  </a:moveTo>
                  <a:lnTo>
                    <a:pt x="851" y="3"/>
                  </a:lnTo>
                  <a:lnTo>
                    <a:pt x="897" y="11"/>
                  </a:lnTo>
                  <a:lnTo>
                    <a:pt x="944" y="23"/>
                  </a:lnTo>
                  <a:lnTo>
                    <a:pt x="993" y="39"/>
                  </a:lnTo>
                  <a:lnTo>
                    <a:pt x="1044" y="60"/>
                  </a:lnTo>
                  <a:lnTo>
                    <a:pt x="1097" y="86"/>
                  </a:lnTo>
                  <a:lnTo>
                    <a:pt x="1152" y="118"/>
                  </a:lnTo>
                  <a:lnTo>
                    <a:pt x="1179" y="135"/>
                  </a:lnTo>
                  <a:lnTo>
                    <a:pt x="1208" y="155"/>
                  </a:lnTo>
                  <a:lnTo>
                    <a:pt x="1239" y="179"/>
                  </a:lnTo>
                  <a:lnTo>
                    <a:pt x="1271" y="205"/>
                  </a:lnTo>
                  <a:lnTo>
                    <a:pt x="1304" y="233"/>
                  </a:lnTo>
                  <a:lnTo>
                    <a:pt x="1334" y="261"/>
                  </a:lnTo>
                  <a:lnTo>
                    <a:pt x="1363" y="292"/>
                  </a:lnTo>
                  <a:lnTo>
                    <a:pt x="1388" y="323"/>
                  </a:lnTo>
                  <a:lnTo>
                    <a:pt x="1409" y="353"/>
                  </a:lnTo>
                  <a:lnTo>
                    <a:pt x="1409" y="353"/>
                  </a:lnTo>
                  <a:lnTo>
                    <a:pt x="1433" y="389"/>
                  </a:lnTo>
                  <a:lnTo>
                    <a:pt x="1455" y="429"/>
                  </a:lnTo>
                  <a:lnTo>
                    <a:pt x="1475" y="472"/>
                  </a:lnTo>
                  <a:lnTo>
                    <a:pt x="1493" y="519"/>
                  </a:lnTo>
                  <a:lnTo>
                    <a:pt x="1509" y="570"/>
                  </a:lnTo>
                  <a:lnTo>
                    <a:pt x="1524" y="626"/>
                  </a:lnTo>
                  <a:lnTo>
                    <a:pt x="1535" y="685"/>
                  </a:lnTo>
                  <a:lnTo>
                    <a:pt x="1545" y="749"/>
                  </a:lnTo>
                  <a:lnTo>
                    <a:pt x="1551" y="817"/>
                  </a:lnTo>
                  <a:lnTo>
                    <a:pt x="1555" y="892"/>
                  </a:lnTo>
                  <a:lnTo>
                    <a:pt x="1573" y="900"/>
                  </a:lnTo>
                  <a:lnTo>
                    <a:pt x="1590" y="910"/>
                  </a:lnTo>
                  <a:lnTo>
                    <a:pt x="1605" y="922"/>
                  </a:lnTo>
                  <a:lnTo>
                    <a:pt x="1619" y="939"/>
                  </a:lnTo>
                  <a:lnTo>
                    <a:pt x="1632" y="957"/>
                  </a:lnTo>
                  <a:lnTo>
                    <a:pt x="1642" y="979"/>
                  </a:lnTo>
                  <a:lnTo>
                    <a:pt x="1651" y="1003"/>
                  </a:lnTo>
                  <a:lnTo>
                    <a:pt x="1657" y="1032"/>
                  </a:lnTo>
                  <a:lnTo>
                    <a:pt x="1661" y="1064"/>
                  </a:lnTo>
                  <a:lnTo>
                    <a:pt x="1662" y="1102"/>
                  </a:lnTo>
                  <a:lnTo>
                    <a:pt x="1660" y="1143"/>
                  </a:lnTo>
                  <a:lnTo>
                    <a:pt x="1655" y="1183"/>
                  </a:lnTo>
                  <a:lnTo>
                    <a:pt x="1648" y="1218"/>
                  </a:lnTo>
                  <a:lnTo>
                    <a:pt x="1638" y="1250"/>
                  </a:lnTo>
                  <a:lnTo>
                    <a:pt x="1625" y="1278"/>
                  </a:lnTo>
                  <a:lnTo>
                    <a:pt x="1611" y="1304"/>
                  </a:lnTo>
                  <a:lnTo>
                    <a:pt x="1595" y="1325"/>
                  </a:lnTo>
                  <a:lnTo>
                    <a:pt x="1577" y="1344"/>
                  </a:lnTo>
                  <a:lnTo>
                    <a:pt x="1558" y="1360"/>
                  </a:lnTo>
                  <a:lnTo>
                    <a:pt x="1537" y="1372"/>
                  </a:lnTo>
                  <a:lnTo>
                    <a:pt x="1515" y="1382"/>
                  </a:lnTo>
                  <a:lnTo>
                    <a:pt x="1493" y="1390"/>
                  </a:lnTo>
                  <a:lnTo>
                    <a:pt x="1471" y="1395"/>
                  </a:lnTo>
                  <a:lnTo>
                    <a:pt x="1445" y="1454"/>
                  </a:lnTo>
                  <a:lnTo>
                    <a:pt x="1416" y="1512"/>
                  </a:lnTo>
                  <a:lnTo>
                    <a:pt x="1385" y="1567"/>
                  </a:lnTo>
                  <a:lnTo>
                    <a:pt x="1350" y="1620"/>
                  </a:lnTo>
                  <a:lnTo>
                    <a:pt x="1313" y="1670"/>
                  </a:lnTo>
                  <a:lnTo>
                    <a:pt x="1273" y="1717"/>
                  </a:lnTo>
                  <a:lnTo>
                    <a:pt x="1231" y="1761"/>
                  </a:lnTo>
                  <a:lnTo>
                    <a:pt x="1187" y="1801"/>
                  </a:lnTo>
                  <a:lnTo>
                    <a:pt x="1141" y="1836"/>
                  </a:lnTo>
                  <a:lnTo>
                    <a:pt x="1092" y="1868"/>
                  </a:lnTo>
                  <a:lnTo>
                    <a:pt x="1042" y="1893"/>
                  </a:lnTo>
                  <a:lnTo>
                    <a:pt x="990" y="1915"/>
                  </a:lnTo>
                  <a:lnTo>
                    <a:pt x="937" y="1930"/>
                  </a:lnTo>
                  <a:lnTo>
                    <a:pt x="882" y="1939"/>
                  </a:lnTo>
                  <a:lnTo>
                    <a:pt x="825" y="1942"/>
                  </a:lnTo>
                  <a:lnTo>
                    <a:pt x="769" y="1939"/>
                  </a:lnTo>
                  <a:lnTo>
                    <a:pt x="714" y="1930"/>
                  </a:lnTo>
                  <a:lnTo>
                    <a:pt x="661" y="1915"/>
                  </a:lnTo>
                  <a:lnTo>
                    <a:pt x="608" y="1893"/>
                  </a:lnTo>
                  <a:lnTo>
                    <a:pt x="558" y="1867"/>
                  </a:lnTo>
                  <a:lnTo>
                    <a:pt x="510" y="1836"/>
                  </a:lnTo>
                  <a:lnTo>
                    <a:pt x="464" y="1800"/>
                  </a:lnTo>
                  <a:lnTo>
                    <a:pt x="419" y="1760"/>
                  </a:lnTo>
                  <a:lnTo>
                    <a:pt x="377" y="1716"/>
                  </a:lnTo>
                  <a:lnTo>
                    <a:pt x="337" y="1669"/>
                  </a:lnTo>
                  <a:lnTo>
                    <a:pt x="300" y="1618"/>
                  </a:lnTo>
                  <a:lnTo>
                    <a:pt x="266" y="1565"/>
                  </a:lnTo>
                  <a:lnTo>
                    <a:pt x="234" y="1510"/>
                  </a:lnTo>
                  <a:lnTo>
                    <a:pt x="205" y="1452"/>
                  </a:lnTo>
                  <a:lnTo>
                    <a:pt x="179" y="1392"/>
                  </a:lnTo>
                  <a:lnTo>
                    <a:pt x="156" y="1386"/>
                  </a:lnTo>
                  <a:lnTo>
                    <a:pt x="133" y="1376"/>
                  </a:lnTo>
                  <a:lnTo>
                    <a:pt x="111" y="1364"/>
                  </a:lnTo>
                  <a:lnTo>
                    <a:pt x="91" y="1349"/>
                  </a:lnTo>
                  <a:lnTo>
                    <a:pt x="72" y="1330"/>
                  </a:lnTo>
                  <a:lnTo>
                    <a:pt x="55" y="1309"/>
                  </a:lnTo>
                  <a:lnTo>
                    <a:pt x="39" y="1284"/>
                  </a:lnTo>
                  <a:lnTo>
                    <a:pt x="26" y="1254"/>
                  </a:lnTo>
                  <a:lnTo>
                    <a:pt x="15" y="1221"/>
                  </a:lnTo>
                  <a:lnTo>
                    <a:pt x="7" y="1184"/>
                  </a:lnTo>
                  <a:lnTo>
                    <a:pt x="2" y="1143"/>
                  </a:lnTo>
                  <a:lnTo>
                    <a:pt x="0" y="1104"/>
                  </a:lnTo>
                  <a:lnTo>
                    <a:pt x="1" y="1068"/>
                  </a:lnTo>
                  <a:lnTo>
                    <a:pt x="4" y="1038"/>
                  </a:lnTo>
                  <a:lnTo>
                    <a:pt x="9" y="1009"/>
                  </a:lnTo>
                  <a:lnTo>
                    <a:pt x="17" y="985"/>
                  </a:lnTo>
                  <a:lnTo>
                    <a:pt x="27" y="964"/>
                  </a:lnTo>
                  <a:lnTo>
                    <a:pt x="38" y="946"/>
                  </a:lnTo>
                  <a:lnTo>
                    <a:pt x="50" y="930"/>
                  </a:lnTo>
                  <a:lnTo>
                    <a:pt x="65" y="916"/>
                  </a:lnTo>
                  <a:lnTo>
                    <a:pt x="80" y="906"/>
                  </a:lnTo>
                  <a:lnTo>
                    <a:pt x="96" y="897"/>
                  </a:lnTo>
                  <a:lnTo>
                    <a:pt x="98" y="851"/>
                  </a:lnTo>
                  <a:lnTo>
                    <a:pt x="89" y="794"/>
                  </a:lnTo>
                  <a:lnTo>
                    <a:pt x="85" y="740"/>
                  </a:lnTo>
                  <a:lnTo>
                    <a:pt x="83" y="690"/>
                  </a:lnTo>
                  <a:lnTo>
                    <a:pt x="85" y="643"/>
                  </a:lnTo>
                  <a:lnTo>
                    <a:pt x="90" y="599"/>
                  </a:lnTo>
                  <a:lnTo>
                    <a:pt x="98" y="559"/>
                  </a:lnTo>
                  <a:lnTo>
                    <a:pt x="108" y="522"/>
                  </a:lnTo>
                  <a:lnTo>
                    <a:pt x="120" y="487"/>
                  </a:lnTo>
                  <a:lnTo>
                    <a:pt x="134" y="455"/>
                  </a:lnTo>
                  <a:lnTo>
                    <a:pt x="149" y="427"/>
                  </a:lnTo>
                  <a:lnTo>
                    <a:pt x="166" y="400"/>
                  </a:lnTo>
                  <a:lnTo>
                    <a:pt x="183" y="377"/>
                  </a:lnTo>
                  <a:lnTo>
                    <a:pt x="202" y="355"/>
                  </a:lnTo>
                  <a:lnTo>
                    <a:pt x="220" y="337"/>
                  </a:lnTo>
                  <a:lnTo>
                    <a:pt x="239" y="320"/>
                  </a:lnTo>
                  <a:lnTo>
                    <a:pt x="257" y="305"/>
                  </a:lnTo>
                  <a:lnTo>
                    <a:pt x="274" y="293"/>
                  </a:lnTo>
                  <a:lnTo>
                    <a:pt x="290" y="282"/>
                  </a:lnTo>
                  <a:lnTo>
                    <a:pt x="305" y="273"/>
                  </a:lnTo>
                  <a:lnTo>
                    <a:pt x="319" y="266"/>
                  </a:lnTo>
                  <a:lnTo>
                    <a:pt x="331" y="260"/>
                  </a:lnTo>
                  <a:lnTo>
                    <a:pt x="341" y="255"/>
                  </a:lnTo>
                  <a:lnTo>
                    <a:pt x="348" y="253"/>
                  </a:lnTo>
                  <a:lnTo>
                    <a:pt x="352" y="246"/>
                  </a:lnTo>
                  <a:lnTo>
                    <a:pt x="359" y="237"/>
                  </a:lnTo>
                  <a:lnTo>
                    <a:pt x="367" y="225"/>
                  </a:lnTo>
                  <a:lnTo>
                    <a:pt x="377" y="212"/>
                  </a:lnTo>
                  <a:lnTo>
                    <a:pt x="390" y="196"/>
                  </a:lnTo>
                  <a:lnTo>
                    <a:pt x="404" y="180"/>
                  </a:lnTo>
                  <a:lnTo>
                    <a:pt x="421" y="163"/>
                  </a:lnTo>
                  <a:lnTo>
                    <a:pt x="439" y="145"/>
                  </a:lnTo>
                  <a:lnTo>
                    <a:pt x="459" y="127"/>
                  </a:lnTo>
                  <a:lnTo>
                    <a:pt x="481" y="108"/>
                  </a:lnTo>
                  <a:lnTo>
                    <a:pt x="505" y="91"/>
                  </a:lnTo>
                  <a:lnTo>
                    <a:pt x="531" y="74"/>
                  </a:lnTo>
                  <a:lnTo>
                    <a:pt x="559" y="57"/>
                  </a:lnTo>
                  <a:lnTo>
                    <a:pt x="589" y="43"/>
                  </a:lnTo>
                  <a:lnTo>
                    <a:pt x="620" y="30"/>
                  </a:lnTo>
                  <a:lnTo>
                    <a:pt x="655" y="19"/>
                  </a:lnTo>
                  <a:lnTo>
                    <a:pt x="690" y="10"/>
                  </a:lnTo>
                  <a:lnTo>
                    <a:pt x="728" y="3"/>
                  </a:lnTo>
                  <a:lnTo>
                    <a:pt x="767" y="0"/>
                  </a:lnTo>
                  <a:lnTo>
                    <a:pt x="8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23"/>
            <p:cNvSpPr>
              <a:spLocks noEditPoints="1"/>
            </p:cNvSpPr>
            <p:nvPr/>
          </p:nvSpPr>
          <p:spPr bwMode="auto">
            <a:xfrm>
              <a:off x="2664" y="4250"/>
              <a:ext cx="83" cy="27"/>
            </a:xfrm>
            <a:custGeom>
              <a:avLst/>
              <a:gdLst>
                <a:gd name="T0" fmla="*/ 613 w 916"/>
                <a:gd name="T1" fmla="*/ 78 h 300"/>
                <a:gd name="T2" fmla="*/ 561 w 916"/>
                <a:gd name="T3" fmla="*/ 109 h 300"/>
                <a:gd name="T4" fmla="*/ 554 w 916"/>
                <a:gd name="T5" fmla="*/ 165 h 300"/>
                <a:gd name="T6" fmla="*/ 579 w 916"/>
                <a:gd name="T7" fmla="*/ 210 h 300"/>
                <a:gd name="T8" fmla="*/ 665 w 916"/>
                <a:gd name="T9" fmla="*/ 229 h 300"/>
                <a:gd name="T10" fmla="*/ 787 w 916"/>
                <a:gd name="T11" fmla="*/ 223 h 300"/>
                <a:gd name="T12" fmla="*/ 839 w 916"/>
                <a:gd name="T13" fmla="*/ 191 h 300"/>
                <a:gd name="T14" fmla="*/ 846 w 916"/>
                <a:gd name="T15" fmla="*/ 135 h 300"/>
                <a:gd name="T16" fmla="*/ 820 w 916"/>
                <a:gd name="T17" fmla="*/ 90 h 300"/>
                <a:gd name="T18" fmla="*/ 734 w 916"/>
                <a:gd name="T19" fmla="*/ 72 h 300"/>
                <a:gd name="T20" fmla="*/ 153 w 916"/>
                <a:gd name="T21" fmla="*/ 74 h 300"/>
                <a:gd name="T22" fmla="*/ 85 w 916"/>
                <a:gd name="T23" fmla="*/ 99 h 300"/>
                <a:gd name="T24" fmla="*/ 70 w 916"/>
                <a:gd name="T25" fmla="*/ 150 h 300"/>
                <a:gd name="T26" fmla="*/ 85 w 916"/>
                <a:gd name="T27" fmla="*/ 201 h 300"/>
                <a:gd name="T28" fmla="*/ 153 w 916"/>
                <a:gd name="T29" fmla="*/ 227 h 300"/>
                <a:gd name="T30" fmla="*/ 280 w 916"/>
                <a:gd name="T31" fmla="*/ 227 h 300"/>
                <a:gd name="T32" fmla="*/ 348 w 916"/>
                <a:gd name="T33" fmla="*/ 201 h 300"/>
                <a:gd name="T34" fmla="*/ 363 w 916"/>
                <a:gd name="T35" fmla="*/ 150 h 300"/>
                <a:gd name="T36" fmla="*/ 348 w 916"/>
                <a:gd name="T37" fmla="*/ 99 h 300"/>
                <a:gd name="T38" fmla="*/ 280 w 916"/>
                <a:gd name="T39" fmla="*/ 74 h 300"/>
                <a:gd name="T40" fmla="*/ 234 w 916"/>
                <a:gd name="T41" fmla="*/ 0 h 300"/>
                <a:gd name="T42" fmla="*/ 321 w 916"/>
                <a:gd name="T43" fmla="*/ 9 h 300"/>
                <a:gd name="T44" fmla="*/ 400 w 916"/>
                <a:gd name="T45" fmla="*/ 53 h 300"/>
                <a:gd name="T46" fmla="*/ 574 w 916"/>
                <a:gd name="T47" fmla="*/ 17 h 300"/>
                <a:gd name="T48" fmla="*/ 662 w 916"/>
                <a:gd name="T49" fmla="*/ 1 h 300"/>
                <a:gd name="T50" fmla="*/ 732 w 916"/>
                <a:gd name="T51" fmla="*/ 0 h 300"/>
                <a:gd name="T52" fmla="*/ 806 w 916"/>
                <a:gd name="T53" fmla="*/ 10 h 300"/>
                <a:gd name="T54" fmla="*/ 875 w 916"/>
                <a:gd name="T55" fmla="*/ 45 h 300"/>
                <a:gd name="T56" fmla="*/ 914 w 916"/>
                <a:gd name="T57" fmla="*/ 123 h 300"/>
                <a:gd name="T58" fmla="*/ 900 w 916"/>
                <a:gd name="T59" fmla="*/ 223 h 300"/>
                <a:gd name="T60" fmla="*/ 843 w 916"/>
                <a:gd name="T61" fmla="*/ 277 h 300"/>
                <a:gd name="T62" fmla="*/ 768 w 916"/>
                <a:gd name="T63" fmla="*/ 297 h 300"/>
                <a:gd name="T64" fmla="*/ 699 w 916"/>
                <a:gd name="T65" fmla="*/ 300 h 300"/>
                <a:gd name="T66" fmla="*/ 632 w 916"/>
                <a:gd name="T67" fmla="*/ 297 h 300"/>
                <a:gd name="T68" fmla="*/ 557 w 916"/>
                <a:gd name="T69" fmla="*/ 277 h 300"/>
                <a:gd name="T70" fmla="*/ 500 w 916"/>
                <a:gd name="T71" fmla="*/ 224 h 300"/>
                <a:gd name="T72" fmla="*/ 485 w 916"/>
                <a:gd name="T73" fmla="*/ 137 h 300"/>
                <a:gd name="T74" fmla="*/ 432 w 916"/>
                <a:gd name="T75" fmla="*/ 150 h 300"/>
                <a:gd name="T76" fmla="*/ 405 w 916"/>
                <a:gd name="T77" fmla="*/ 241 h 300"/>
                <a:gd name="T78" fmla="*/ 342 w 916"/>
                <a:gd name="T79" fmla="*/ 284 h 300"/>
                <a:gd name="T80" fmla="*/ 266 w 916"/>
                <a:gd name="T81" fmla="*/ 298 h 300"/>
                <a:gd name="T82" fmla="*/ 201 w 916"/>
                <a:gd name="T83" fmla="*/ 299 h 300"/>
                <a:gd name="T84" fmla="*/ 129 w 916"/>
                <a:gd name="T85" fmla="*/ 294 h 300"/>
                <a:gd name="T86" fmla="*/ 57 w 916"/>
                <a:gd name="T87" fmla="*/ 267 h 300"/>
                <a:gd name="T88" fmla="*/ 7 w 916"/>
                <a:gd name="T89" fmla="*/ 202 h 300"/>
                <a:gd name="T90" fmla="*/ 7 w 916"/>
                <a:gd name="T91" fmla="*/ 98 h 300"/>
                <a:gd name="T92" fmla="*/ 57 w 916"/>
                <a:gd name="T93" fmla="*/ 33 h 300"/>
                <a:gd name="T94" fmla="*/ 129 w 916"/>
                <a:gd name="T95" fmla="*/ 6 h 300"/>
                <a:gd name="T96" fmla="*/ 201 w 916"/>
                <a:gd name="T9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16" h="300">
                  <a:moveTo>
                    <a:pt x="699" y="71"/>
                  </a:moveTo>
                  <a:lnTo>
                    <a:pt x="665" y="72"/>
                  </a:lnTo>
                  <a:lnTo>
                    <a:pt x="636" y="74"/>
                  </a:lnTo>
                  <a:lnTo>
                    <a:pt x="613" y="78"/>
                  </a:lnTo>
                  <a:lnTo>
                    <a:pt x="594" y="83"/>
                  </a:lnTo>
                  <a:lnTo>
                    <a:pt x="579" y="90"/>
                  </a:lnTo>
                  <a:lnTo>
                    <a:pt x="569" y="99"/>
                  </a:lnTo>
                  <a:lnTo>
                    <a:pt x="561" y="109"/>
                  </a:lnTo>
                  <a:lnTo>
                    <a:pt x="556" y="122"/>
                  </a:lnTo>
                  <a:lnTo>
                    <a:pt x="554" y="135"/>
                  </a:lnTo>
                  <a:lnTo>
                    <a:pt x="553" y="150"/>
                  </a:lnTo>
                  <a:lnTo>
                    <a:pt x="554" y="165"/>
                  </a:lnTo>
                  <a:lnTo>
                    <a:pt x="556" y="179"/>
                  </a:lnTo>
                  <a:lnTo>
                    <a:pt x="561" y="191"/>
                  </a:lnTo>
                  <a:lnTo>
                    <a:pt x="569" y="201"/>
                  </a:lnTo>
                  <a:lnTo>
                    <a:pt x="579" y="210"/>
                  </a:lnTo>
                  <a:lnTo>
                    <a:pt x="594" y="216"/>
                  </a:lnTo>
                  <a:lnTo>
                    <a:pt x="613" y="223"/>
                  </a:lnTo>
                  <a:lnTo>
                    <a:pt x="636" y="227"/>
                  </a:lnTo>
                  <a:lnTo>
                    <a:pt x="665" y="229"/>
                  </a:lnTo>
                  <a:lnTo>
                    <a:pt x="699" y="230"/>
                  </a:lnTo>
                  <a:lnTo>
                    <a:pt x="734" y="229"/>
                  </a:lnTo>
                  <a:lnTo>
                    <a:pt x="763" y="227"/>
                  </a:lnTo>
                  <a:lnTo>
                    <a:pt x="787" y="223"/>
                  </a:lnTo>
                  <a:lnTo>
                    <a:pt x="805" y="216"/>
                  </a:lnTo>
                  <a:lnTo>
                    <a:pt x="820" y="210"/>
                  </a:lnTo>
                  <a:lnTo>
                    <a:pt x="831" y="201"/>
                  </a:lnTo>
                  <a:lnTo>
                    <a:pt x="839" y="191"/>
                  </a:lnTo>
                  <a:lnTo>
                    <a:pt x="843" y="179"/>
                  </a:lnTo>
                  <a:lnTo>
                    <a:pt x="846" y="165"/>
                  </a:lnTo>
                  <a:lnTo>
                    <a:pt x="847" y="150"/>
                  </a:lnTo>
                  <a:lnTo>
                    <a:pt x="846" y="135"/>
                  </a:lnTo>
                  <a:lnTo>
                    <a:pt x="843" y="122"/>
                  </a:lnTo>
                  <a:lnTo>
                    <a:pt x="839" y="109"/>
                  </a:lnTo>
                  <a:lnTo>
                    <a:pt x="831" y="99"/>
                  </a:lnTo>
                  <a:lnTo>
                    <a:pt x="820" y="90"/>
                  </a:lnTo>
                  <a:lnTo>
                    <a:pt x="805" y="83"/>
                  </a:lnTo>
                  <a:lnTo>
                    <a:pt x="787" y="78"/>
                  </a:lnTo>
                  <a:lnTo>
                    <a:pt x="763" y="74"/>
                  </a:lnTo>
                  <a:lnTo>
                    <a:pt x="734" y="72"/>
                  </a:lnTo>
                  <a:lnTo>
                    <a:pt x="699" y="71"/>
                  </a:lnTo>
                  <a:close/>
                  <a:moveTo>
                    <a:pt x="216" y="71"/>
                  </a:moveTo>
                  <a:lnTo>
                    <a:pt x="182" y="72"/>
                  </a:lnTo>
                  <a:lnTo>
                    <a:pt x="153" y="74"/>
                  </a:lnTo>
                  <a:lnTo>
                    <a:pt x="130" y="78"/>
                  </a:lnTo>
                  <a:lnTo>
                    <a:pt x="111" y="83"/>
                  </a:lnTo>
                  <a:lnTo>
                    <a:pt x="96" y="90"/>
                  </a:lnTo>
                  <a:lnTo>
                    <a:pt x="85" y="99"/>
                  </a:lnTo>
                  <a:lnTo>
                    <a:pt x="78" y="109"/>
                  </a:lnTo>
                  <a:lnTo>
                    <a:pt x="73" y="122"/>
                  </a:lnTo>
                  <a:lnTo>
                    <a:pt x="70" y="135"/>
                  </a:lnTo>
                  <a:lnTo>
                    <a:pt x="70" y="150"/>
                  </a:lnTo>
                  <a:lnTo>
                    <a:pt x="70" y="165"/>
                  </a:lnTo>
                  <a:lnTo>
                    <a:pt x="73" y="179"/>
                  </a:lnTo>
                  <a:lnTo>
                    <a:pt x="78" y="191"/>
                  </a:lnTo>
                  <a:lnTo>
                    <a:pt x="85" y="201"/>
                  </a:lnTo>
                  <a:lnTo>
                    <a:pt x="96" y="210"/>
                  </a:lnTo>
                  <a:lnTo>
                    <a:pt x="111" y="216"/>
                  </a:lnTo>
                  <a:lnTo>
                    <a:pt x="130" y="223"/>
                  </a:lnTo>
                  <a:lnTo>
                    <a:pt x="153" y="227"/>
                  </a:lnTo>
                  <a:lnTo>
                    <a:pt x="182" y="229"/>
                  </a:lnTo>
                  <a:lnTo>
                    <a:pt x="216" y="230"/>
                  </a:lnTo>
                  <a:lnTo>
                    <a:pt x="250" y="229"/>
                  </a:lnTo>
                  <a:lnTo>
                    <a:pt x="280" y="227"/>
                  </a:lnTo>
                  <a:lnTo>
                    <a:pt x="304" y="223"/>
                  </a:lnTo>
                  <a:lnTo>
                    <a:pt x="322" y="216"/>
                  </a:lnTo>
                  <a:lnTo>
                    <a:pt x="337" y="210"/>
                  </a:lnTo>
                  <a:lnTo>
                    <a:pt x="348" y="201"/>
                  </a:lnTo>
                  <a:lnTo>
                    <a:pt x="355" y="191"/>
                  </a:lnTo>
                  <a:lnTo>
                    <a:pt x="360" y="179"/>
                  </a:lnTo>
                  <a:lnTo>
                    <a:pt x="363" y="165"/>
                  </a:lnTo>
                  <a:lnTo>
                    <a:pt x="363" y="150"/>
                  </a:lnTo>
                  <a:lnTo>
                    <a:pt x="363" y="135"/>
                  </a:lnTo>
                  <a:lnTo>
                    <a:pt x="360" y="122"/>
                  </a:lnTo>
                  <a:lnTo>
                    <a:pt x="355" y="109"/>
                  </a:lnTo>
                  <a:lnTo>
                    <a:pt x="348" y="99"/>
                  </a:lnTo>
                  <a:lnTo>
                    <a:pt x="337" y="90"/>
                  </a:lnTo>
                  <a:lnTo>
                    <a:pt x="322" y="83"/>
                  </a:lnTo>
                  <a:lnTo>
                    <a:pt x="304" y="78"/>
                  </a:lnTo>
                  <a:lnTo>
                    <a:pt x="280" y="74"/>
                  </a:lnTo>
                  <a:lnTo>
                    <a:pt x="250" y="72"/>
                  </a:lnTo>
                  <a:lnTo>
                    <a:pt x="216" y="71"/>
                  </a:lnTo>
                  <a:close/>
                  <a:moveTo>
                    <a:pt x="216" y="0"/>
                  </a:moveTo>
                  <a:lnTo>
                    <a:pt x="234" y="0"/>
                  </a:lnTo>
                  <a:lnTo>
                    <a:pt x="254" y="1"/>
                  </a:lnTo>
                  <a:lnTo>
                    <a:pt x="276" y="2"/>
                  </a:lnTo>
                  <a:lnTo>
                    <a:pt x="298" y="5"/>
                  </a:lnTo>
                  <a:lnTo>
                    <a:pt x="321" y="9"/>
                  </a:lnTo>
                  <a:lnTo>
                    <a:pt x="343" y="17"/>
                  </a:lnTo>
                  <a:lnTo>
                    <a:pt x="364" y="26"/>
                  </a:lnTo>
                  <a:lnTo>
                    <a:pt x="383" y="37"/>
                  </a:lnTo>
                  <a:lnTo>
                    <a:pt x="400" y="53"/>
                  </a:lnTo>
                  <a:lnTo>
                    <a:pt x="516" y="53"/>
                  </a:lnTo>
                  <a:lnTo>
                    <a:pt x="533" y="37"/>
                  </a:lnTo>
                  <a:lnTo>
                    <a:pt x="553" y="26"/>
                  </a:lnTo>
                  <a:lnTo>
                    <a:pt x="574" y="17"/>
                  </a:lnTo>
                  <a:lnTo>
                    <a:pt x="596" y="9"/>
                  </a:lnTo>
                  <a:lnTo>
                    <a:pt x="618" y="5"/>
                  </a:lnTo>
                  <a:lnTo>
                    <a:pt x="640" y="2"/>
                  </a:lnTo>
                  <a:lnTo>
                    <a:pt x="662" y="1"/>
                  </a:lnTo>
                  <a:lnTo>
                    <a:pt x="682" y="0"/>
                  </a:lnTo>
                  <a:lnTo>
                    <a:pt x="699" y="0"/>
                  </a:lnTo>
                  <a:lnTo>
                    <a:pt x="715" y="0"/>
                  </a:lnTo>
                  <a:lnTo>
                    <a:pt x="732" y="0"/>
                  </a:lnTo>
                  <a:lnTo>
                    <a:pt x="749" y="1"/>
                  </a:lnTo>
                  <a:lnTo>
                    <a:pt x="768" y="3"/>
                  </a:lnTo>
                  <a:lnTo>
                    <a:pt x="787" y="6"/>
                  </a:lnTo>
                  <a:lnTo>
                    <a:pt x="806" y="10"/>
                  </a:lnTo>
                  <a:lnTo>
                    <a:pt x="825" y="16"/>
                  </a:lnTo>
                  <a:lnTo>
                    <a:pt x="843" y="24"/>
                  </a:lnTo>
                  <a:lnTo>
                    <a:pt x="860" y="33"/>
                  </a:lnTo>
                  <a:lnTo>
                    <a:pt x="875" y="45"/>
                  </a:lnTo>
                  <a:lnTo>
                    <a:pt x="889" y="59"/>
                  </a:lnTo>
                  <a:lnTo>
                    <a:pt x="900" y="77"/>
                  </a:lnTo>
                  <a:lnTo>
                    <a:pt x="908" y="98"/>
                  </a:lnTo>
                  <a:lnTo>
                    <a:pt x="914" y="123"/>
                  </a:lnTo>
                  <a:lnTo>
                    <a:pt x="916" y="150"/>
                  </a:lnTo>
                  <a:lnTo>
                    <a:pt x="914" y="178"/>
                  </a:lnTo>
                  <a:lnTo>
                    <a:pt x="908" y="202"/>
                  </a:lnTo>
                  <a:lnTo>
                    <a:pt x="900" y="223"/>
                  </a:lnTo>
                  <a:lnTo>
                    <a:pt x="889" y="241"/>
                  </a:lnTo>
                  <a:lnTo>
                    <a:pt x="875" y="255"/>
                  </a:lnTo>
                  <a:lnTo>
                    <a:pt x="860" y="267"/>
                  </a:lnTo>
                  <a:lnTo>
                    <a:pt x="843" y="277"/>
                  </a:lnTo>
                  <a:lnTo>
                    <a:pt x="825" y="285"/>
                  </a:lnTo>
                  <a:lnTo>
                    <a:pt x="806" y="290"/>
                  </a:lnTo>
                  <a:lnTo>
                    <a:pt x="787" y="294"/>
                  </a:lnTo>
                  <a:lnTo>
                    <a:pt x="768" y="297"/>
                  </a:lnTo>
                  <a:lnTo>
                    <a:pt x="749" y="298"/>
                  </a:lnTo>
                  <a:lnTo>
                    <a:pt x="732" y="299"/>
                  </a:lnTo>
                  <a:lnTo>
                    <a:pt x="715" y="299"/>
                  </a:lnTo>
                  <a:lnTo>
                    <a:pt x="699" y="300"/>
                  </a:lnTo>
                  <a:lnTo>
                    <a:pt x="685" y="299"/>
                  </a:lnTo>
                  <a:lnTo>
                    <a:pt x="668" y="299"/>
                  </a:lnTo>
                  <a:lnTo>
                    <a:pt x="650" y="298"/>
                  </a:lnTo>
                  <a:lnTo>
                    <a:pt x="632" y="297"/>
                  </a:lnTo>
                  <a:lnTo>
                    <a:pt x="613" y="294"/>
                  </a:lnTo>
                  <a:lnTo>
                    <a:pt x="593" y="290"/>
                  </a:lnTo>
                  <a:lnTo>
                    <a:pt x="575" y="285"/>
                  </a:lnTo>
                  <a:lnTo>
                    <a:pt x="557" y="277"/>
                  </a:lnTo>
                  <a:lnTo>
                    <a:pt x="540" y="267"/>
                  </a:lnTo>
                  <a:lnTo>
                    <a:pt x="524" y="255"/>
                  </a:lnTo>
                  <a:lnTo>
                    <a:pt x="511" y="241"/>
                  </a:lnTo>
                  <a:lnTo>
                    <a:pt x="500" y="224"/>
                  </a:lnTo>
                  <a:lnTo>
                    <a:pt x="491" y="202"/>
                  </a:lnTo>
                  <a:lnTo>
                    <a:pt x="486" y="179"/>
                  </a:lnTo>
                  <a:lnTo>
                    <a:pt x="484" y="150"/>
                  </a:lnTo>
                  <a:lnTo>
                    <a:pt x="485" y="137"/>
                  </a:lnTo>
                  <a:lnTo>
                    <a:pt x="486" y="125"/>
                  </a:lnTo>
                  <a:lnTo>
                    <a:pt x="430" y="125"/>
                  </a:lnTo>
                  <a:lnTo>
                    <a:pt x="432" y="137"/>
                  </a:lnTo>
                  <a:lnTo>
                    <a:pt x="432" y="150"/>
                  </a:lnTo>
                  <a:lnTo>
                    <a:pt x="430" y="179"/>
                  </a:lnTo>
                  <a:lnTo>
                    <a:pt x="425" y="202"/>
                  </a:lnTo>
                  <a:lnTo>
                    <a:pt x="416" y="224"/>
                  </a:lnTo>
                  <a:lnTo>
                    <a:pt x="405" y="241"/>
                  </a:lnTo>
                  <a:lnTo>
                    <a:pt x="392" y="255"/>
                  </a:lnTo>
                  <a:lnTo>
                    <a:pt x="377" y="267"/>
                  </a:lnTo>
                  <a:lnTo>
                    <a:pt x="360" y="277"/>
                  </a:lnTo>
                  <a:lnTo>
                    <a:pt x="342" y="284"/>
                  </a:lnTo>
                  <a:lnTo>
                    <a:pt x="323" y="290"/>
                  </a:lnTo>
                  <a:lnTo>
                    <a:pt x="304" y="294"/>
                  </a:lnTo>
                  <a:lnTo>
                    <a:pt x="285" y="296"/>
                  </a:lnTo>
                  <a:lnTo>
                    <a:pt x="266" y="298"/>
                  </a:lnTo>
                  <a:lnTo>
                    <a:pt x="248" y="299"/>
                  </a:lnTo>
                  <a:lnTo>
                    <a:pt x="231" y="299"/>
                  </a:lnTo>
                  <a:lnTo>
                    <a:pt x="216" y="299"/>
                  </a:lnTo>
                  <a:lnTo>
                    <a:pt x="201" y="299"/>
                  </a:lnTo>
                  <a:lnTo>
                    <a:pt x="185" y="299"/>
                  </a:lnTo>
                  <a:lnTo>
                    <a:pt x="167" y="298"/>
                  </a:lnTo>
                  <a:lnTo>
                    <a:pt x="148" y="296"/>
                  </a:lnTo>
                  <a:lnTo>
                    <a:pt x="129" y="294"/>
                  </a:lnTo>
                  <a:lnTo>
                    <a:pt x="110" y="290"/>
                  </a:lnTo>
                  <a:lnTo>
                    <a:pt x="91" y="284"/>
                  </a:lnTo>
                  <a:lnTo>
                    <a:pt x="73" y="277"/>
                  </a:lnTo>
                  <a:lnTo>
                    <a:pt x="57" y="267"/>
                  </a:lnTo>
                  <a:lnTo>
                    <a:pt x="41" y="255"/>
                  </a:lnTo>
                  <a:lnTo>
                    <a:pt x="27" y="240"/>
                  </a:lnTo>
                  <a:lnTo>
                    <a:pt x="16" y="223"/>
                  </a:lnTo>
                  <a:lnTo>
                    <a:pt x="7" y="202"/>
                  </a:lnTo>
                  <a:lnTo>
                    <a:pt x="2" y="178"/>
                  </a:lnTo>
                  <a:lnTo>
                    <a:pt x="0" y="150"/>
                  </a:lnTo>
                  <a:lnTo>
                    <a:pt x="2" y="122"/>
                  </a:lnTo>
                  <a:lnTo>
                    <a:pt x="7" y="98"/>
                  </a:lnTo>
                  <a:lnTo>
                    <a:pt x="16" y="77"/>
                  </a:lnTo>
                  <a:lnTo>
                    <a:pt x="27" y="59"/>
                  </a:lnTo>
                  <a:lnTo>
                    <a:pt x="41" y="45"/>
                  </a:lnTo>
                  <a:lnTo>
                    <a:pt x="57" y="33"/>
                  </a:lnTo>
                  <a:lnTo>
                    <a:pt x="73" y="23"/>
                  </a:lnTo>
                  <a:lnTo>
                    <a:pt x="91" y="16"/>
                  </a:lnTo>
                  <a:lnTo>
                    <a:pt x="110" y="10"/>
                  </a:lnTo>
                  <a:lnTo>
                    <a:pt x="129" y="6"/>
                  </a:lnTo>
                  <a:lnTo>
                    <a:pt x="148" y="3"/>
                  </a:lnTo>
                  <a:lnTo>
                    <a:pt x="167" y="1"/>
                  </a:lnTo>
                  <a:lnTo>
                    <a:pt x="185" y="0"/>
                  </a:lnTo>
                  <a:lnTo>
                    <a:pt x="201" y="0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24"/>
            <p:cNvSpPr>
              <a:spLocks noEditPoints="1"/>
            </p:cNvSpPr>
            <p:nvPr/>
          </p:nvSpPr>
          <p:spPr bwMode="auto">
            <a:xfrm>
              <a:off x="2597" y="4335"/>
              <a:ext cx="217" cy="124"/>
            </a:xfrm>
            <a:custGeom>
              <a:avLst/>
              <a:gdLst>
                <a:gd name="T0" fmla="*/ 1796 w 2393"/>
                <a:gd name="T1" fmla="*/ 704 h 1360"/>
                <a:gd name="T2" fmla="*/ 1761 w 2393"/>
                <a:gd name="T3" fmla="*/ 720 h 1360"/>
                <a:gd name="T4" fmla="*/ 1590 w 2393"/>
                <a:gd name="T5" fmla="*/ 904 h 1360"/>
                <a:gd name="T6" fmla="*/ 1882 w 2393"/>
                <a:gd name="T7" fmla="*/ 733 h 1360"/>
                <a:gd name="T8" fmla="*/ 1851 w 2393"/>
                <a:gd name="T9" fmla="*/ 709 h 1360"/>
                <a:gd name="T10" fmla="*/ 1814 w 2393"/>
                <a:gd name="T11" fmla="*/ 702 h 1360"/>
                <a:gd name="T12" fmla="*/ 1831 w 2393"/>
                <a:gd name="T13" fmla="*/ 20 h 1360"/>
                <a:gd name="T14" fmla="*/ 1950 w 2393"/>
                <a:gd name="T15" fmla="*/ 61 h 1360"/>
                <a:gd name="T16" fmla="*/ 2057 w 2393"/>
                <a:gd name="T17" fmla="*/ 121 h 1360"/>
                <a:gd name="T18" fmla="*/ 2154 w 2393"/>
                <a:gd name="T19" fmla="*/ 196 h 1360"/>
                <a:gd name="T20" fmla="*/ 2235 w 2393"/>
                <a:gd name="T21" fmla="*/ 286 h 1360"/>
                <a:gd name="T22" fmla="*/ 2301 w 2393"/>
                <a:gd name="T23" fmla="*/ 388 h 1360"/>
                <a:gd name="T24" fmla="*/ 2352 w 2393"/>
                <a:gd name="T25" fmla="*/ 501 h 1360"/>
                <a:gd name="T26" fmla="*/ 2382 w 2393"/>
                <a:gd name="T27" fmla="*/ 622 h 1360"/>
                <a:gd name="T28" fmla="*/ 2393 w 2393"/>
                <a:gd name="T29" fmla="*/ 748 h 1360"/>
                <a:gd name="T30" fmla="*/ 2390 w 2393"/>
                <a:gd name="T31" fmla="*/ 1230 h 1360"/>
                <a:gd name="T32" fmla="*/ 2370 w 2393"/>
                <a:gd name="T33" fmla="*/ 1282 h 1360"/>
                <a:gd name="T34" fmla="*/ 2335 w 2393"/>
                <a:gd name="T35" fmla="*/ 1324 h 1360"/>
                <a:gd name="T36" fmla="*/ 2286 w 2393"/>
                <a:gd name="T37" fmla="*/ 1351 h 1360"/>
                <a:gd name="T38" fmla="*/ 2230 w 2393"/>
                <a:gd name="T39" fmla="*/ 1360 h 1360"/>
                <a:gd name="T40" fmla="*/ 129 w 2393"/>
                <a:gd name="T41" fmla="*/ 1358 h 1360"/>
                <a:gd name="T42" fmla="*/ 77 w 2393"/>
                <a:gd name="T43" fmla="*/ 1339 h 1360"/>
                <a:gd name="T44" fmla="*/ 36 w 2393"/>
                <a:gd name="T45" fmla="*/ 1304 h 1360"/>
                <a:gd name="T46" fmla="*/ 10 w 2393"/>
                <a:gd name="T47" fmla="*/ 1256 h 1360"/>
                <a:gd name="T48" fmla="*/ 0 w 2393"/>
                <a:gd name="T49" fmla="*/ 1200 h 1360"/>
                <a:gd name="T50" fmla="*/ 3 w 2393"/>
                <a:gd name="T51" fmla="*/ 684 h 1360"/>
                <a:gd name="T52" fmla="*/ 23 w 2393"/>
                <a:gd name="T53" fmla="*/ 561 h 1360"/>
                <a:gd name="T54" fmla="*/ 63 w 2393"/>
                <a:gd name="T55" fmla="*/ 443 h 1360"/>
                <a:gd name="T56" fmla="*/ 122 w 2393"/>
                <a:gd name="T57" fmla="*/ 336 h 1360"/>
                <a:gd name="T58" fmla="*/ 195 w 2393"/>
                <a:gd name="T59" fmla="*/ 240 h 1360"/>
                <a:gd name="T60" fmla="*/ 283 w 2393"/>
                <a:gd name="T61" fmla="*/ 157 h 1360"/>
                <a:gd name="T62" fmla="*/ 385 w 2393"/>
                <a:gd name="T63" fmla="*/ 89 h 1360"/>
                <a:gd name="T64" fmla="*/ 498 w 2393"/>
                <a:gd name="T65" fmla="*/ 38 h 1360"/>
                <a:gd name="T66" fmla="*/ 640 w 2393"/>
                <a:gd name="T67" fmla="*/ 0 h 1360"/>
                <a:gd name="T68" fmla="*/ 1748 w 2393"/>
                <a:gd name="T69" fmla="*/ 0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393" h="1360">
                  <a:moveTo>
                    <a:pt x="1814" y="702"/>
                  </a:moveTo>
                  <a:lnTo>
                    <a:pt x="1796" y="704"/>
                  </a:lnTo>
                  <a:lnTo>
                    <a:pt x="1778" y="709"/>
                  </a:lnTo>
                  <a:lnTo>
                    <a:pt x="1761" y="720"/>
                  </a:lnTo>
                  <a:lnTo>
                    <a:pt x="1746" y="733"/>
                  </a:lnTo>
                  <a:lnTo>
                    <a:pt x="1590" y="904"/>
                  </a:lnTo>
                  <a:lnTo>
                    <a:pt x="2038" y="904"/>
                  </a:lnTo>
                  <a:lnTo>
                    <a:pt x="1882" y="733"/>
                  </a:lnTo>
                  <a:lnTo>
                    <a:pt x="1867" y="719"/>
                  </a:lnTo>
                  <a:lnTo>
                    <a:pt x="1851" y="709"/>
                  </a:lnTo>
                  <a:lnTo>
                    <a:pt x="1833" y="703"/>
                  </a:lnTo>
                  <a:lnTo>
                    <a:pt x="1814" y="702"/>
                  </a:lnTo>
                  <a:close/>
                  <a:moveTo>
                    <a:pt x="1748" y="0"/>
                  </a:moveTo>
                  <a:lnTo>
                    <a:pt x="1831" y="20"/>
                  </a:lnTo>
                  <a:lnTo>
                    <a:pt x="1892" y="38"/>
                  </a:lnTo>
                  <a:lnTo>
                    <a:pt x="1950" y="61"/>
                  </a:lnTo>
                  <a:lnTo>
                    <a:pt x="2005" y="88"/>
                  </a:lnTo>
                  <a:lnTo>
                    <a:pt x="2057" y="121"/>
                  </a:lnTo>
                  <a:lnTo>
                    <a:pt x="2107" y="157"/>
                  </a:lnTo>
                  <a:lnTo>
                    <a:pt x="2154" y="196"/>
                  </a:lnTo>
                  <a:lnTo>
                    <a:pt x="2196" y="239"/>
                  </a:lnTo>
                  <a:lnTo>
                    <a:pt x="2235" y="286"/>
                  </a:lnTo>
                  <a:lnTo>
                    <a:pt x="2270" y="336"/>
                  </a:lnTo>
                  <a:lnTo>
                    <a:pt x="2301" y="388"/>
                  </a:lnTo>
                  <a:lnTo>
                    <a:pt x="2328" y="443"/>
                  </a:lnTo>
                  <a:lnTo>
                    <a:pt x="2352" y="501"/>
                  </a:lnTo>
                  <a:lnTo>
                    <a:pt x="2369" y="561"/>
                  </a:lnTo>
                  <a:lnTo>
                    <a:pt x="2382" y="622"/>
                  </a:lnTo>
                  <a:lnTo>
                    <a:pt x="2390" y="684"/>
                  </a:lnTo>
                  <a:lnTo>
                    <a:pt x="2393" y="748"/>
                  </a:lnTo>
                  <a:lnTo>
                    <a:pt x="2393" y="1200"/>
                  </a:lnTo>
                  <a:lnTo>
                    <a:pt x="2390" y="1230"/>
                  </a:lnTo>
                  <a:lnTo>
                    <a:pt x="2383" y="1256"/>
                  </a:lnTo>
                  <a:lnTo>
                    <a:pt x="2370" y="1282"/>
                  </a:lnTo>
                  <a:lnTo>
                    <a:pt x="2354" y="1304"/>
                  </a:lnTo>
                  <a:lnTo>
                    <a:pt x="2335" y="1324"/>
                  </a:lnTo>
                  <a:lnTo>
                    <a:pt x="2311" y="1339"/>
                  </a:lnTo>
                  <a:lnTo>
                    <a:pt x="2286" y="1351"/>
                  </a:lnTo>
                  <a:lnTo>
                    <a:pt x="2259" y="1358"/>
                  </a:lnTo>
                  <a:lnTo>
                    <a:pt x="2230" y="1360"/>
                  </a:lnTo>
                  <a:lnTo>
                    <a:pt x="157" y="1360"/>
                  </a:lnTo>
                  <a:lnTo>
                    <a:pt x="129" y="1358"/>
                  </a:lnTo>
                  <a:lnTo>
                    <a:pt x="101" y="1351"/>
                  </a:lnTo>
                  <a:lnTo>
                    <a:pt x="77" y="1339"/>
                  </a:lnTo>
                  <a:lnTo>
                    <a:pt x="55" y="1324"/>
                  </a:lnTo>
                  <a:lnTo>
                    <a:pt x="36" y="1304"/>
                  </a:lnTo>
                  <a:lnTo>
                    <a:pt x="21" y="1282"/>
                  </a:lnTo>
                  <a:lnTo>
                    <a:pt x="10" y="1256"/>
                  </a:lnTo>
                  <a:lnTo>
                    <a:pt x="3" y="1230"/>
                  </a:lnTo>
                  <a:lnTo>
                    <a:pt x="0" y="1200"/>
                  </a:lnTo>
                  <a:lnTo>
                    <a:pt x="0" y="748"/>
                  </a:lnTo>
                  <a:lnTo>
                    <a:pt x="3" y="684"/>
                  </a:lnTo>
                  <a:lnTo>
                    <a:pt x="11" y="622"/>
                  </a:lnTo>
                  <a:lnTo>
                    <a:pt x="23" y="561"/>
                  </a:lnTo>
                  <a:lnTo>
                    <a:pt x="41" y="501"/>
                  </a:lnTo>
                  <a:lnTo>
                    <a:pt x="63" y="443"/>
                  </a:lnTo>
                  <a:lnTo>
                    <a:pt x="90" y="389"/>
                  </a:lnTo>
                  <a:lnTo>
                    <a:pt x="122" y="336"/>
                  </a:lnTo>
                  <a:lnTo>
                    <a:pt x="156" y="286"/>
                  </a:lnTo>
                  <a:lnTo>
                    <a:pt x="195" y="240"/>
                  </a:lnTo>
                  <a:lnTo>
                    <a:pt x="237" y="196"/>
                  </a:lnTo>
                  <a:lnTo>
                    <a:pt x="283" y="157"/>
                  </a:lnTo>
                  <a:lnTo>
                    <a:pt x="332" y="121"/>
                  </a:lnTo>
                  <a:lnTo>
                    <a:pt x="385" y="89"/>
                  </a:lnTo>
                  <a:lnTo>
                    <a:pt x="440" y="62"/>
                  </a:lnTo>
                  <a:lnTo>
                    <a:pt x="498" y="38"/>
                  </a:lnTo>
                  <a:lnTo>
                    <a:pt x="559" y="20"/>
                  </a:lnTo>
                  <a:lnTo>
                    <a:pt x="640" y="0"/>
                  </a:lnTo>
                  <a:lnTo>
                    <a:pt x="1193" y="1280"/>
                  </a:lnTo>
                  <a:lnTo>
                    <a:pt x="17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25"/>
            <p:cNvSpPr>
              <a:spLocks/>
            </p:cNvSpPr>
            <p:nvPr/>
          </p:nvSpPr>
          <p:spPr bwMode="auto">
            <a:xfrm>
              <a:off x="2689" y="4347"/>
              <a:ext cx="34" cy="83"/>
            </a:xfrm>
            <a:custGeom>
              <a:avLst/>
              <a:gdLst>
                <a:gd name="T0" fmla="*/ 135 w 373"/>
                <a:gd name="T1" fmla="*/ 0 h 915"/>
                <a:gd name="T2" fmla="*/ 237 w 373"/>
                <a:gd name="T3" fmla="*/ 0 h 915"/>
                <a:gd name="T4" fmla="*/ 258 w 373"/>
                <a:gd name="T5" fmla="*/ 2 h 915"/>
                <a:gd name="T6" fmla="*/ 278 w 373"/>
                <a:gd name="T7" fmla="*/ 9 h 915"/>
                <a:gd name="T8" fmla="*/ 295 w 373"/>
                <a:gd name="T9" fmla="*/ 21 h 915"/>
                <a:gd name="T10" fmla="*/ 310 w 373"/>
                <a:gd name="T11" fmla="*/ 36 h 915"/>
                <a:gd name="T12" fmla="*/ 321 w 373"/>
                <a:gd name="T13" fmla="*/ 53 h 915"/>
                <a:gd name="T14" fmla="*/ 328 w 373"/>
                <a:gd name="T15" fmla="*/ 74 h 915"/>
                <a:gd name="T16" fmla="*/ 366 w 373"/>
                <a:gd name="T17" fmla="*/ 234 h 915"/>
                <a:gd name="T18" fmla="*/ 368 w 373"/>
                <a:gd name="T19" fmla="*/ 257 h 915"/>
                <a:gd name="T20" fmla="*/ 365 w 373"/>
                <a:gd name="T21" fmla="*/ 281 h 915"/>
                <a:gd name="T22" fmla="*/ 357 w 373"/>
                <a:gd name="T23" fmla="*/ 301 h 915"/>
                <a:gd name="T24" fmla="*/ 345 w 373"/>
                <a:gd name="T25" fmla="*/ 319 h 915"/>
                <a:gd name="T26" fmla="*/ 329 w 373"/>
                <a:gd name="T27" fmla="*/ 334 h 915"/>
                <a:gd name="T28" fmla="*/ 309 w 373"/>
                <a:gd name="T29" fmla="*/ 345 h 915"/>
                <a:gd name="T30" fmla="*/ 287 w 373"/>
                <a:gd name="T31" fmla="*/ 351 h 915"/>
                <a:gd name="T32" fmla="*/ 373 w 373"/>
                <a:gd name="T33" fmla="*/ 438 h 915"/>
                <a:gd name="T34" fmla="*/ 187 w 373"/>
                <a:gd name="T35" fmla="*/ 915 h 915"/>
                <a:gd name="T36" fmla="*/ 0 w 373"/>
                <a:gd name="T37" fmla="*/ 438 h 915"/>
                <a:gd name="T38" fmla="*/ 85 w 373"/>
                <a:gd name="T39" fmla="*/ 351 h 915"/>
                <a:gd name="T40" fmla="*/ 63 w 373"/>
                <a:gd name="T41" fmla="*/ 345 h 915"/>
                <a:gd name="T42" fmla="*/ 44 w 373"/>
                <a:gd name="T43" fmla="*/ 334 h 915"/>
                <a:gd name="T44" fmla="*/ 27 w 373"/>
                <a:gd name="T45" fmla="*/ 319 h 915"/>
                <a:gd name="T46" fmla="*/ 15 w 373"/>
                <a:gd name="T47" fmla="*/ 301 h 915"/>
                <a:gd name="T48" fmla="*/ 7 w 373"/>
                <a:gd name="T49" fmla="*/ 281 h 915"/>
                <a:gd name="T50" fmla="*/ 4 w 373"/>
                <a:gd name="T51" fmla="*/ 257 h 915"/>
                <a:gd name="T52" fmla="*/ 6 w 373"/>
                <a:gd name="T53" fmla="*/ 234 h 915"/>
                <a:gd name="T54" fmla="*/ 44 w 373"/>
                <a:gd name="T55" fmla="*/ 74 h 915"/>
                <a:gd name="T56" fmla="*/ 52 w 373"/>
                <a:gd name="T57" fmla="*/ 53 h 915"/>
                <a:gd name="T58" fmla="*/ 63 w 373"/>
                <a:gd name="T59" fmla="*/ 36 h 915"/>
                <a:gd name="T60" fmla="*/ 77 w 373"/>
                <a:gd name="T61" fmla="*/ 21 h 915"/>
                <a:gd name="T62" fmla="*/ 95 w 373"/>
                <a:gd name="T63" fmla="*/ 9 h 915"/>
                <a:gd name="T64" fmla="*/ 114 w 373"/>
                <a:gd name="T65" fmla="*/ 2 h 915"/>
                <a:gd name="T66" fmla="*/ 135 w 373"/>
                <a:gd name="T67" fmla="*/ 0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3" h="915">
                  <a:moveTo>
                    <a:pt x="135" y="0"/>
                  </a:moveTo>
                  <a:lnTo>
                    <a:pt x="237" y="0"/>
                  </a:lnTo>
                  <a:lnTo>
                    <a:pt x="258" y="2"/>
                  </a:lnTo>
                  <a:lnTo>
                    <a:pt x="278" y="9"/>
                  </a:lnTo>
                  <a:lnTo>
                    <a:pt x="295" y="21"/>
                  </a:lnTo>
                  <a:lnTo>
                    <a:pt x="310" y="36"/>
                  </a:lnTo>
                  <a:lnTo>
                    <a:pt x="321" y="53"/>
                  </a:lnTo>
                  <a:lnTo>
                    <a:pt x="328" y="74"/>
                  </a:lnTo>
                  <a:lnTo>
                    <a:pt x="366" y="234"/>
                  </a:lnTo>
                  <a:lnTo>
                    <a:pt x="368" y="257"/>
                  </a:lnTo>
                  <a:lnTo>
                    <a:pt x="365" y="281"/>
                  </a:lnTo>
                  <a:lnTo>
                    <a:pt x="357" y="301"/>
                  </a:lnTo>
                  <a:lnTo>
                    <a:pt x="345" y="319"/>
                  </a:lnTo>
                  <a:lnTo>
                    <a:pt x="329" y="334"/>
                  </a:lnTo>
                  <a:lnTo>
                    <a:pt x="309" y="345"/>
                  </a:lnTo>
                  <a:lnTo>
                    <a:pt x="287" y="351"/>
                  </a:lnTo>
                  <a:lnTo>
                    <a:pt x="373" y="438"/>
                  </a:lnTo>
                  <a:lnTo>
                    <a:pt x="187" y="915"/>
                  </a:lnTo>
                  <a:lnTo>
                    <a:pt x="0" y="438"/>
                  </a:lnTo>
                  <a:lnTo>
                    <a:pt x="85" y="351"/>
                  </a:lnTo>
                  <a:lnTo>
                    <a:pt x="63" y="345"/>
                  </a:lnTo>
                  <a:lnTo>
                    <a:pt x="44" y="334"/>
                  </a:lnTo>
                  <a:lnTo>
                    <a:pt x="27" y="319"/>
                  </a:lnTo>
                  <a:lnTo>
                    <a:pt x="15" y="301"/>
                  </a:lnTo>
                  <a:lnTo>
                    <a:pt x="7" y="281"/>
                  </a:lnTo>
                  <a:lnTo>
                    <a:pt x="4" y="257"/>
                  </a:lnTo>
                  <a:lnTo>
                    <a:pt x="6" y="234"/>
                  </a:lnTo>
                  <a:lnTo>
                    <a:pt x="44" y="74"/>
                  </a:lnTo>
                  <a:lnTo>
                    <a:pt x="52" y="53"/>
                  </a:lnTo>
                  <a:lnTo>
                    <a:pt x="63" y="36"/>
                  </a:lnTo>
                  <a:lnTo>
                    <a:pt x="77" y="21"/>
                  </a:lnTo>
                  <a:lnTo>
                    <a:pt x="95" y="9"/>
                  </a:lnTo>
                  <a:lnTo>
                    <a:pt x="114" y="2"/>
                  </a:lnTo>
                  <a:lnTo>
                    <a:pt x="1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4" name="Group 20"/>
          <p:cNvGrpSpPr>
            <a:grpSpLocks noChangeAspect="1"/>
          </p:cNvGrpSpPr>
          <p:nvPr/>
        </p:nvGrpSpPr>
        <p:grpSpPr bwMode="auto">
          <a:xfrm>
            <a:off x="11205600" y="5981275"/>
            <a:ext cx="202327" cy="275984"/>
            <a:chOff x="2597" y="4163"/>
            <a:chExt cx="217" cy="296"/>
          </a:xfrm>
          <a:solidFill>
            <a:schemeClr val="bg1"/>
          </a:solidFill>
        </p:grpSpPr>
        <p:sp>
          <p:nvSpPr>
            <p:cNvPr id="45" name="Freeform 22"/>
            <p:cNvSpPr>
              <a:spLocks noEditPoints="1"/>
            </p:cNvSpPr>
            <p:nvPr/>
          </p:nvSpPr>
          <p:spPr bwMode="auto">
            <a:xfrm>
              <a:off x="2630" y="4163"/>
              <a:ext cx="151" cy="176"/>
            </a:xfrm>
            <a:custGeom>
              <a:avLst/>
              <a:gdLst>
                <a:gd name="T0" fmla="*/ 410 w 1662"/>
                <a:gd name="T1" fmla="*/ 645 h 1942"/>
                <a:gd name="T2" fmla="*/ 309 w 1662"/>
                <a:gd name="T3" fmla="*/ 847 h 1942"/>
                <a:gd name="T4" fmla="*/ 255 w 1662"/>
                <a:gd name="T5" fmla="*/ 1023 h 1942"/>
                <a:gd name="T6" fmla="*/ 263 w 1662"/>
                <a:gd name="T7" fmla="*/ 1206 h 1942"/>
                <a:gd name="T8" fmla="*/ 347 w 1662"/>
                <a:gd name="T9" fmla="*/ 1429 h 1942"/>
                <a:gd name="T10" fmla="*/ 476 w 1662"/>
                <a:gd name="T11" fmla="*/ 1620 h 1942"/>
                <a:gd name="T12" fmla="*/ 638 w 1662"/>
                <a:gd name="T13" fmla="*/ 1753 h 1942"/>
                <a:gd name="T14" fmla="*/ 825 w 1662"/>
                <a:gd name="T15" fmla="*/ 1803 h 1942"/>
                <a:gd name="T16" fmla="*/ 1013 w 1662"/>
                <a:gd name="T17" fmla="*/ 1753 h 1942"/>
                <a:gd name="T18" fmla="*/ 1176 w 1662"/>
                <a:gd name="T19" fmla="*/ 1619 h 1942"/>
                <a:gd name="T20" fmla="*/ 1305 w 1662"/>
                <a:gd name="T21" fmla="*/ 1428 h 1942"/>
                <a:gd name="T22" fmla="*/ 1388 w 1662"/>
                <a:gd name="T23" fmla="*/ 1205 h 1942"/>
                <a:gd name="T24" fmla="*/ 1418 w 1662"/>
                <a:gd name="T25" fmla="*/ 974 h 1942"/>
                <a:gd name="T26" fmla="*/ 1266 w 1662"/>
                <a:gd name="T27" fmla="*/ 836 h 1942"/>
                <a:gd name="T28" fmla="*/ 1012 w 1662"/>
                <a:gd name="T29" fmla="*/ 794 h 1942"/>
                <a:gd name="T30" fmla="*/ 806 w 1662"/>
                <a:gd name="T31" fmla="*/ 713 h 1942"/>
                <a:gd name="T32" fmla="*/ 646 w 1662"/>
                <a:gd name="T33" fmla="*/ 610 h 1942"/>
                <a:gd name="T34" fmla="*/ 526 w 1662"/>
                <a:gd name="T35" fmla="*/ 499 h 1942"/>
                <a:gd name="T36" fmla="*/ 944 w 1662"/>
                <a:gd name="T37" fmla="*/ 23 h 1942"/>
                <a:gd name="T38" fmla="*/ 1152 w 1662"/>
                <a:gd name="T39" fmla="*/ 118 h 1942"/>
                <a:gd name="T40" fmla="*/ 1271 w 1662"/>
                <a:gd name="T41" fmla="*/ 205 h 1942"/>
                <a:gd name="T42" fmla="*/ 1388 w 1662"/>
                <a:gd name="T43" fmla="*/ 323 h 1942"/>
                <a:gd name="T44" fmla="*/ 1455 w 1662"/>
                <a:gd name="T45" fmla="*/ 429 h 1942"/>
                <a:gd name="T46" fmla="*/ 1524 w 1662"/>
                <a:gd name="T47" fmla="*/ 626 h 1942"/>
                <a:gd name="T48" fmla="*/ 1555 w 1662"/>
                <a:gd name="T49" fmla="*/ 892 h 1942"/>
                <a:gd name="T50" fmla="*/ 1619 w 1662"/>
                <a:gd name="T51" fmla="*/ 939 h 1942"/>
                <a:gd name="T52" fmla="*/ 1657 w 1662"/>
                <a:gd name="T53" fmla="*/ 1032 h 1942"/>
                <a:gd name="T54" fmla="*/ 1655 w 1662"/>
                <a:gd name="T55" fmla="*/ 1183 h 1942"/>
                <a:gd name="T56" fmla="*/ 1611 w 1662"/>
                <a:gd name="T57" fmla="*/ 1304 h 1942"/>
                <a:gd name="T58" fmla="*/ 1537 w 1662"/>
                <a:gd name="T59" fmla="*/ 1372 h 1942"/>
                <a:gd name="T60" fmla="*/ 1445 w 1662"/>
                <a:gd name="T61" fmla="*/ 1454 h 1942"/>
                <a:gd name="T62" fmla="*/ 1313 w 1662"/>
                <a:gd name="T63" fmla="*/ 1670 h 1942"/>
                <a:gd name="T64" fmla="*/ 1141 w 1662"/>
                <a:gd name="T65" fmla="*/ 1836 h 1942"/>
                <a:gd name="T66" fmla="*/ 937 w 1662"/>
                <a:gd name="T67" fmla="*/ 1930 h 1942"/>
                <a:gd name="T68" fmla="*/ 714 w 1662"/>
                <a:gd name="T69" fmla="*/ 1930 h 1942"/>
                <a:gd name="T70" fmla="*/ 510 w 1662"/>
                <a:gd name="T71" fmla="*/ 1836 h 1942"/>
                <a:gd name="T72" fmla="*/ 337 w 1662"/>
                <a:gd name="T73" fmla="*/ 1669 h 1942"/>
                <a:gd name="T74" fmla="*/ 205 w 1662"/>
                <a:gd name="T75" fmla="*/ 1452 h 1942"/>
                <a:gd name="T76" fmla="*/ 111 w 1662"/>
                <a:gd name="T77" fmla="*/ 1364 h 1942"/>
                <a:gd name="T78" fmla="*/ 39 w 1662"/>
                <a:gd name="T79" fmla="*/ 1284 h 1942"/>
                <a:gd name="T80" fmla="*/ 2 w 1662"/>
                <a:gd name="T81" fmla="*/ 1143 h 1942"/>
                <a:gd name="T82" fmla="*/ 9 w 1662"/>
                <a:gd name="T83" fmla="*/ 1009 h 1942"/>
                <a:gd name="T84" fmla="*/ 50 w 1662"/>
                <a:gd name="T85" fmla="*/ 930 h 1942"/>
                <a:gd name="T86" fmla="*/ 98 w 1662"/>
                <a:gd name="T87" fmla="*/ 851 h 1942"/>
                <a:gd name="T88" fmla="*/ 85 w 1662"/>
                <a:gd name="T89" fmla="*/ 643 h 1942"/>
                <a:gd name="T90" fmla="*/ 120 w 1662"/>
                <a:gd name="T91" fmla="*/ 487 h 1942"/>
                <a:gd name="T92" fmla="*/ 183 w 1662"/>
                <a:gd name="T93" fmla="*/ 377 h 1942"/>
                <a:gd name="T94" fmla="*/ 257 w 1662"/>
                <a:gd name="T95" fmla="*/ 305 h 1942"/>
                <a:gd name="T96" fmla="*/ 319 w 1662"/>
                <a:gd name="T97" fmla="*/ 266 h 1942"/>
                <a:gd name="T98" fmla="*/ 352 w 1662"/>
                <a:gd name="T99" fmla="*/ 246 h 1942"/>
                <a:gd name="T100" fmla="*/ 390 w 1662"/>
                <a:gd name="T101" fmla="*/ 196 h 1942"/>
                <a:gd name="T102" fmla="*/ 459 w 1662"/>
                <a:gd name="T103" fmla="*/ 127 h 1942"/>
                <a:gd name="T104" fmla="*/ 559 w 1662"/>
                <a:gd name="T105" fmla="*/ 57 h 1942"/>
                <a:gd name="T106" fmla="*/ 690 w 1662"/>
                <a:gd name="T107" fmla="*/ 10 h 1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62" h="1942">
                  <a:moveTo>
                    <a:pt x="526" y="499"/>
                  </a:moveTo>
                  <a:lnTo>
                    <a:pt x="484" y="546"/>
                  </a:lnTo>
                  <a:lnTo>
                    <a:pt x="445" y="595"/>
                  </a:lnTo>
                  <a:lnTo>
                    <a:pt x="410" y="645"/>
                  </a:lnTo>
                  <a:lnTo>
                    <a:pt x="379" y="696"/>
                  </a:lnTo>
                  <a:lnTo>
                    <a:pt x="352" y="747"/>
                  </a:lnTo>
                  <a:lnTo>
                    <a:pt x="329" y="797"/>
                  </a:lnTo>
                  <a:lnTo>
                    <a:pt x="309" y="847"/>
                  </a:lnTo>
                  <a:lnTo>
                    <a:pt x="291" y="895"/>
                  </a:lnTo>
                  <a:lnTo>
                    <a:pt x="277" y="941"/>
                  </a:lnTo>
                  <a:lnTo>
                    <a:pt x="264" y="984"/>
                  </a:lnTo>
                  <a:lnTo>
                    <a:pt x="255" y="1023"/>
                  </a:lnTo>
                  <a:lnTo>
                    <a:pt x="247" y="1059"/>
                  </a:lnTo>
                  <a:lnTo>
                    <a:pt x="241" y="1091"/>
                  </a:lnTo>
                  <a:lnTo>
                    <a:pt x="250" y="1148"/>
                  </a:lnTo>
                  <a:lnTo>
                    <a:pt x="263" y="1206"/>
                  </a:lnTo>
                  <a:lnTo>
                    <a:pt x="280" y="1263"/>
                  </a:lnTo>
                  <a:lnTo>
                    <a:pt x="299" y="1320"/>
                  </a:lnTo>
                  <a:lnTo>
                    <a:pt x="322" y="1375"/>
                  </a:lnTo>
                  <a:lnTo>
                    <a:pt x="347" y="1429"/>
                  </a:lnTo>
                  <a:lnTo>
                    <a:pt x="375" y="1480"/>
                  </a:lnTo>
                  <a:lnTo>
                    <a:pt x="406" y="1530"/>
                  </a:lnTo>
                  <a:lnTo>
                    <a:pt x="440" y="1576"/>
                  </a:lnTo>
                  <a:lnTo>
                    <a:pt x="476" y="1620"/>
                  </a:lnTo>
                  <a:lnTo>
                    <a:pt x="513" y="1659"/>
                  </a:lnTo>
                  <a:lnTo>
                    <a:pt x="553" y="1695"/>
                  </a:lnTo>
                  <a:lnTo>
                    <a:pt x="594" y="1726"/>
                  </a:lnTo>
                  <a:lnTo>
                    <a:pt x="638" y="1753"/>
                  </a:lnTo>
                  <a:lnTo>
                    <a:pt x="683" y="1774"/>
                  </a:lnTo>
                  <a:lnTo>
                    <a:pt x="729" y="1789"/>
                  </a:lnTo>
                  <a:lnTo>
                    <a:pt x="777" y="1800"/>
                  </a:lnTo>
                  <a:lnTo>
                    <a:pt x="825" y="1803"/>
                  </a:lnTo>
                  <a:lnTo>
                    <a:pt x="875" y="1800"/>
                  </a:lnTo>
                  <a:lnTo>
                    <a:pt x="922" y="1789"/>
                  </a:lnTo>
                  <a:lnTo>
                    <a:pt x="968" y="1774"/>
                  </a:lnTo>
                  <a:lnTo>
                    <a:pt x="1013" y="1753"/>
                  </a:lnTo>
                  <a:lnTo>
                    <a:pt x="1056" y="1726"/>
                  </a:lnTo>
                  <a:lnTo>
                    <a:pt x="1099" y="1695"/>
                  </a:lnTo>
                  <a:lnTo>
                    <a:pt x="1139" y="1659"/>
                  </a:lnTo>
                  <a:lnTo>
                    <a:pt x="1176" y="1619"/>
                  </a:lnTo>
                  <a:lnTo>
                    <a:pt x="1212" y="1576"/>
                  </a:lnTo>
                  <a:lnTo>
                    <a:pt x="1245" y="1529"/>
                  </a:lnTo>
                  <a:lnTo>
                    <a:pt x="1276" y="1480"/>
                  </a:lnTo>
                  <a:lnTo>
                    <a:pt x="1305" y="1428"/>
                  </a:lnTo>
                  <a:lnTo>
                    <a:pt x="1330" y="1374"/>
                  </a:lnTo>
                  <a:lnTo>
                    <a:pt x="1353" y="1319"/>
                  </a:lnTo>
                  <a:lnTo>
                    <a:pt x="1372" y="1262"/>
                  </a:lnTo>
                  <a:lnTo>
                    <a:pt x="1388" y="1205"/>
                  </a:lnTo>
                  <a:lnTo>
                    <a:pt x="1401" y="1147"/>
                  </a:lnTo>
                  <a:lnTo>
                    <a:pt x="1411" y="1089"/>
                  </a:lnTo>
                  <a:lnTo>
                    <a:pt x="1416" y="1032"/>
                  </a:lnTo>
                  <a:lnTo>
                    <a:pt x="1418" y="974"/>
                  </a:lnTo>
                  <a:lnTo>
                    <a:pt x="1417" y="904"/>
                  </a:lnTo>
                  <a:lnTo>
                    <a:pt x="1414" y="838"/>
                  </a:lnTo>
                  <a:lnTo>
                    <a:pt x="1339" y="839"/>
                  </a:lnTo>
                  <a:lnTo>
                    <a:pt x="1266" y="836"/>
                  </a:lnTo>
                  <a:lnTo>
                    <a:pt x="1198" y="830"/>
                  </a:lnTo>
                  <a:lnTo>
                    <a:pt x="1133" y="820"/>
                  </a:lnTo>
                  <a:lnTo>
                    <a:pt x="1070" y="808"/>
                  </a:lnTo>
                  <a:lnTo>
                    <a:pt x="1012" y="794"/>
                  </a:lnTo>
                  <a:lnTo>
                    <a:pt x="956" y="777"/>
                  </a:lnTo>
                  <a:lnTo>
                    <a:pt x="903" y="757"/>
                  </a:lnTo>
                  <a:lnTo>
                    <a:pt x="853" y="737"/>
                  </a:lnTo>
                  <a:lnTo>
                    <a:pt x="806" y="713"/>
                  </a:lnTo>
                  <a:lnTo>
                    <a:pt x="762" y="690"/>
                  </a:lnTo>
                  <a:lnTo>
                    <a:pt x="721" y="664"/>
                  </a:lnTo>
                  <a:lnTo>
                    <a:pt x="682" y="638"/>
                  </a:lnTo>
                  <a:lnTo>
                    <a:pt x="646" y="610"/>
                  </a:lnTo>
                  <a:lnTo>
                    <a:pt x="612" y="583"/>
                  </a:lnTo>
                  <a:lnTo>
                    <a:pt x="581" y="555"/>
                  </a:lnTo>
                  <a:lnTo>
                    <a:pt x="552" y="527"/>
                  </a:lnTo>
                  <a:lnTo>
                    <a:pt x="526" y="499"/>
                  </a:lnTo>
                  <a:close/>
                  <a:moveTo>
                    <a:pt x="808" y="0"/>
                  </a:moveTo>
                  <a:lnTo>
                    <a:pt x="851" y="3"/>
                  </a:lnTo>
                  <a:lnTo>
                    <a:pt x="897" y="11"/>
                  </a:lnTo>
                  <a:lnTo>
                    <a:pt x="944" y="23"/>
                  </a:lnTo>
                  <a:lnTo>
                    <a:pt x="993" y="39"/>
                  </a:lnTo>
                  <a:lnTo>
                    <a:pt x="1044" y="60"/>
                  </a:lnTo>
                  <a:lnTo>
                    <a:pt x="1097" y="86"/>
                  </a:lnTo>
                  <a:lnTo>
                    <a:pt x="1152" y="118"/>
                  </a:lnTo>
                  <a:lnTo>
                    <a:pt x="1179" y="135"/>
                  </a:lnTo>
                  <a:lnTo>
                    <a:pt x="1208" y="155"/>
                  </a:lnTo>
                  <a:lnTo>
                    <a:pt x="1239" y="179"/>
                  </a:lnTo>
                  <a:lnTo>
                    <a:pt x="1271" y="205"/>
                  </a:lnTo>
                  <a:lnTo>
                    <a:pt x="1304" y="233"/>
                  </a:lnTo>
                  <a:lnTo>
                    <a:pt x="1334" y="261"/>
                  </a:lnTo>
                  <a:lnTo>
                    <a:pt x="1363" y="292"/>
                  </a:lnTo>
                  <a:lnTo>
                    <a:pt x="1388" y="323"/>
                  </a:lnTo>
                  <a:lnTo>
                    <a:pt x="1409" y="353"/>
                  </a:lnTo>
                  <a:lnTo>
                    <a:pt x="1409" y="353"/>
                  </a:lnTo>
                  <a:lnTo>
                    <a:pt x="1433" y="389"/>
                  </a:lnTo>
                  <a:lnTo>
                    <a:pt x="1455" y="429"/>
                  </a:lnTo>
                  <a:lnTo>
                    <a:pt x="1475" y="472"/>
                  </a:lnTo>
                  <a:lnTo>
                    <a:pt x="1493" y="519"/>
                  </a:lnTo>
                  <a:lnTo>
                    <a:pt x="1509" y="570"/>
                  </a:lnTo>
                  <a:lnTo>
                    <a:pt x="1524" y="626"/>
                  </a:lnTo>
                  <a:lnTo>
                    <a:pt x="1535" y="685"/>
                  </a:lnTo>
                  <a:lnTo>
                    <a:pt x="1545" y="749"/>
                  </a:lnTo>
                  <a:lnTo>
                    <a:pt x="1551" y="817"/>
                  </a:lnTo>
                  <a:lnTo>
                    <a:pt x="1555" y="892"/>
                  </a:lnTo>
                  <a:lnTo>
                    <a:pt x="1573" y="900"/>
                  </a:lnTo>
                  <a:lnTo>
                    <a:pt x="1590" y="910"/>
                  </a:lnTo>
                  <a:lnTo>
                    <a:pt x="1605" y="922"/>
                  </a:lnTo>
                  <a:lnTo>
                    <a:pt x="1619" y="939"/>
                  </a:lnTo>
                  <a:lnTo>
                    <a:pt x="1632" y="957"/>
                  </a:lnTo>
                  <a:lnTo>
                    <a:pt x="1642" y="979"/>
                  </a:lnTo>
                  <a:lnTo>
                    <a:pt x="1651" y="1003"/>
                  </a:lnTo>
                  <a:lnTo>
                    <a:pt x="1657" y="1032"/>
                  </a:lnTo>
                  <a:lnTo>
                    <a:pt x="1661" y="1064"/>
                  </a:lnTo>
                  <a:lnTo>
                    <a:pt x="1662" y="1102"/>
                  </a:lnTo>
                  <a:lnTo>
                    <a:pt x="1660" y="1143"/>
                  </a:lnTo>
                  <a:lnTo>
                    <a:pt x="1655" y="1183"/>
                  </a:lnTo>
                  <a:lnTo>
                    <a:pt x="1648" y="1218"/>
                  </a:lnTo>
                  <a:lnTo>
                    <a:pt x="1638" y="1250"/>
                  </a:lnTo>
                  <a:lnTo>
                    <a:pt x="1625" y="1278"/>
                  </a:lnTo>
                  <a:lnTo>
                    <a:pt x="1611" y="1304"/>
                  </a:lnTo>
                  <a:lnTo>
                    <a:pt x="1595" y="1325"/>
                  </a:lnTo>
                  <a:lnTo>
                    <a:pt x="1577" y="1344"/>
                  </a:lnTo>
                  <a:lnTo>
                    <a:pt x="1558" y="1360"/>
                  </a:lnTo>
                  <a:lnTo>
                    <a:pt x="1537" y="1372"/>
                  </a:lnTo>
                  <a:lnTo>
                    <a:pt x="1515" y="1382"/>
                  </a:lnTo>
                  <a:lnTo>
                    <a:pt x="1493" y="1390"/>
                  </a:lnTo>
                  <a:lnTo>
                    <a:pt x="1471" y="1395"/>
                  </a:lnTo>
                  <a:lnTo>
                    <a:pt x="1445" y="1454"/>
                  </a:lnTo>
                  <a:lnTo>
                    <a:pt x="1416" y="1512"/>
                  </a:lnTo>
                  <a:lnTo>
                    <a:pt x="1385" y="1567"/>
                  </a:lnTo>
                  <a:lnTo>
                    <a:pt x="1350" y="1620"/>
                  </a:lnTo>
                  <a:lnTo>
                    <a:pt x="1313" y="1670"/>
                  </a:lnTo>
                  <a:lnTo>
                    <a:pt x="1273" y="1717"/>
                  </a:lnTo>
                  <a:lnTo>
                    <a:pt x="1231" y="1761"/>
                  </a:lnTo>
                  <a:lnTo>
                    <a:pt x="1187" y="1801"/>
                  </a:lnTo>
                  <a:lnTo>
                    <a:pt x="1141" y="1836"/>
                  </a:lnTo>
                  <a:lnTo>
                    <a:pt x="1092" y="1868"/>
                  </a:lnTo>
                  <a:lnTo>
                    <a:pt x="1042" y="1893"/>
                  </a:lnTo>
                  <a:lnTo>
                    <a:pt x="990" y="1915"/>
                  </a:lnTo>
                  <a:lnTo>
                    <a:pt x="937" y="1930"/>
                  </a:lnTo>
                  <a:lnTo>
                    <a:pt x="882" y="1939"/>
                  </a:lnTo>
                  <a:lnTo>
                    <a:pt x="825" y="1942"/>
                  </a:lnTo>
                  <a:lnTo>
                    <a:pt x="769" y="1939"/>
                  </a:lnTo>
                  <a:lnTo>
                    <a:pt x="714" y="1930"/>
                  </a:lnTo>
                  <a:lnTo>
                    <a:pt x="661" y="1915"/>
                  </a:lnTo>
                  <a:lnTo>
                    <a:pt x="608" y="1893"/>
                  </a:lnTo>
                  <a:lnTo>
                    <a:pt x="558" y="1867"/>
                  </a:lnTo>
                  <a:lnTo>
                    <a:pt x="510" y="1836"/>
                  </a:lnTo>
                  <a:lnTo>
                    <a:pt x="464" y="1800"/>
                  </a:lnTo>
                  <a:lnTo>
                    <a:pt x="419" y="1760"/>
                  </a:lnTo>
                  <a:lnTo>
                    <a:pt x="377" y="1716"/>
                  </a:lnTo>
                  <a:lnTo>
                    <a:pt x="337" y="1669"/>
                  </a:lnTo>
                  <a:lnTo>
                    <a:pt x="300" y="1618"/>
                  </a:lnTo>
                  <a:lnTo>
                    <a:pt x="266" y="1565"/>
                  </a:lnTo>
                  <a:lnTo>
                    <a:pt x="234" y="1510"/>
                  </a:lnTo>
                  <a:lnTo>
                    <a:pt x="205" y="1452"/>
                  </a:lnTo>
                  <a:lnTo>
                    <a:pt x="179" y="1392"/>
                  </a:lnTo>
                  <a:lnTo>
                    <a:pt x="156" y="1386"/>
                  </a:lnTo>
                  <a:lnTo>
                    <a:pt x="133" y="1376"/>
                  </a:lnTo>
                  <a:lnTo>
                    <a:pt x="111" y="1364"/>
                  </a:lnTo>
                  <a:lnTo>
                    <a:pt x="91" y="1349"/>
                  </a:lnTo>
                  <a:lnTo>
                    <a:pt x="72" y="1330"/>
                  </a:lnTo>
                  <a:lnTo>
                    <a:pt x="55" y="1309"/>
                  </a:lnTo>
                  <a:lnTo>
                    <a:pt x="39" y="1284"/>
                  </a:lnTo>
                  <a:lnTo>
                    <a:pt x="26" y="1254"/>
                  </a:lnTo>
                  <a:lnTo>
                    <a:pt x="15" y="1221"/>
                  </a:lnTo>
                  <a:lnTo>
                    <a:pt x="7" y="1184"/>
                  </a:lnTo>
                  <a:lnTo>
                    <a:pt x="2" y="1143"/>
                  </a:lnTo>
                  <a:lnTo>
                    <a:pt x="0" y="1104"/>
                  </a:lnTo>
                  <a:lnTo>
                    <a:pt x="1" y="1068"/>
                  </a:lnTo>
                  <a:lnTo>
                    <a:pt x="4" y="1038"/>
                  </a:lnTo>
                  <a:lnTo>
                    <a:pt x="9" y="1009"/>
                  </a:lnTo>
                  <a:lnTo>
                    <a:pt x="17" y="985"/>
                  </a:lnTo>
                  <a:lnTo>
                    <a:pt x="27" y="964"/>
                  </a:lnTo>
                  <a:lnTo>
                    <a:pt x="38" y="946"/>
                  </a:lnTo>
                  <a:lnTo>
                    <a:pt x="50" y="930"/>
                  </a:lnTo>
                  <a:lnTo>
                    <a:pt x="65" y="916"/>
                  </a:lnTo>
                  <a:lnTo>
                    <a:pt x="80" y="906"/>
                  </a:lnTo>
                  <a:lnTo>
                    <a:pt x="96" y="897"/>
                  </a:lnTo>
                  <a:lnTo>
                    <a:pt x="98" y="851"/>
                  </a:lnTo>
                  <a:lnTo>
                    <a:pt x="89" y="794"/>
                  </a:lnTo>
                  <a:lnTo>
                    <a:pt x="85" y="740"/>
                  </a:lnTo>
                  <a:lnTo>
                    <a:pt x="83" y="690"/>
                  </a:lnTo>
                  <a:lnTo>
                    <a:pt x="85" y="643"/>
                  </a:lnTo>
                  <a:lnTo>
                    <a:pt x="90" y="599"/>
                  </a:lnTo>
                  <a:lnTo>
                    <a:pt x="98" y="559"/>
                  </a:lnTo>
                  <a:lnTo>
                    <a:pt x="108" y="522"/>
                  </a:lnTo>
                  <a:lnTo>
                    <a:pt x="120" y="487"/>
                  </a:lnTo>
                  <a:lnTo>
                    <a:pt x="134" y="455"/>
                  </a:lnTo>
                  <a:lnTo>
                    <a:pt x="149" y="427"/>
                  </a:lnTo>
                  <a:lnTo>
                    <a:pt x="166" y="400"/>
                  </a:lnTo>
                  <a:lnTo>
                    <a:pt x="183" y="377"/>
                  </a:lnTo>
                  <a:lnTo>
                    <a:pt x="202" y="355"/>
                  </a:lnTo>
                  <a:lnTo>
                    <a:pt x="220" y="337"/>
                  </a:lnTo>
                  <a:lnTo>
                    <a:pt x="239" y="320"/>
                  </a:lnTo>
                  <a:lnTo>
                    <a:pt x="257" y="305"/>
                  </a:lnTo>
                  <a:lnTo>
                    <a:pt x="274" y="293"/>
                  </a:lnTo>
                  <a:lnTo>
                    <a:pt x="290" y="282"/>
                  </a:lnTo>
                  <a:lnTo>
                    <a:pt x="305" y="273"/>
                  </a:lnTo>
                  <a:lnTo>
                    <a:pt x="319" y="266"/>
                  </a:lnTo>
                  <a:lnTo>
                    <a:pt x="331" y="260"/>
                  </a:lnTo>
                  <a:lnTo>
                    <a:pt x="341" y="255"/>
                  </a:lnTo>
                  <a:lnTo>
                    <a:pt x="348" y="253"/>
                  </a:lnTo>
                  <a:lnTo>
                    <a:pt x="352" y="246"/>
                  </a:lnTo>
                  <a:lnTo>
                    <a:pt x="359" y="237"/>
                  </a:lnTo>
                  <a:lnTo>
                    <a:pt x="367" y="225"/>
                  </a:lnTo>
                  <a:lnTo>
                    <a:pt x="377" y="212"/>
                  </a:lnTo>
                  <a:lnTo>
                    <a:pt x="390" y="196"/>
                  </a:lnTo>
                  <a:lnTo>
                    <a:pt x="404" y="180"/>
                  </a:lnTo>
                  <a:lnTo>
                    <a:pt x="421" y="163"/>
                  </a:lnTo>
                  <a:lnTo>
                    <a:pt x="439" y="145"/>
                  </a:lnTo>
                  <a:lnTo>
                    <a:pt x="459" y="127"/>
                  </a:lnTo>
                  <a:lnTo>
                    <a:pt x="481" y="108"/>
                  </a:lnTo>
                  <a:lnTo>
                    <a:pt x="505" y="91"/>
                  </a:lnTo>
                  <a:lnTo>
                    <a:pt x="531" y="74"/>
                  </a:lnTo>
                  <a:lnTo>
                    <a:pt x="559" y="57"/>
                  </a:lnTo>
                  <a:lnTo>
                    <a:pt x="589" y="43"/>
                  </a:lnTo>
                  <a:lnTo>
                    <a:pt x="620" y="30"/>
                  </a:lnTo>
                  <a:lnTo>
                    <a:pt x="655" y="19"/>
                  </a:lnTo>
                  <a:lnTo>
                    <a:pt x="690" y="10"/>
                  </a:lnTo>
                  <a:lnTo>
                    <a:pt x="728" y="3"/>
                  </a:lnTo>
                  <a:lnTo>
                    <a:pt x="767" y="0"/>
                  </a:lnTo>
                  <a:lnTo>
                    <a:pt x="8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23"/>
            <p:cNvSpPr>
              <a:spLocks noEditPoints="1"/>
            </p:cNvSpPr>
            <p:nvPr/>
          </p:nvSpPr>
          <p:spPr bwMode="auto">
            <a:xfrm>
              <a:off x="2664" y="4250"/>
              <a:ext cx="83" cy="27"/>
            </a:xfrm>
            <a:custGeom>
              <a:avLst/>
              <a:gdLst>
                <a:gd name="T0" fmla="*/ 613 w 916"/>
                <a:gd name="T1" fmla="*/ 78 h 300"/>
                <a:gd name="T2" fmla="*/ 561 w 916"/>
                <a:gd name="T3" fmla="*/ 109 h 300"/>
                <a:gd name="T4" fmla="*/ 554 w 916"/>
                <a:gd name="T5" fmla="*/ 165 h 300"/>
                <a:gd name="T6" fmla="*/ 579 w 916"/>
                <a:gd name="T7" fmla="*/ 210 h 300"/>
                <a:gd name="T8" fmla="*/ 665 w 916"/>
                <a:gd name="T9" fmla="*/ 229 h 300"/>
                <a:gd name="T10" fmla="*/ 787 w 916"/>
                <a:gd name="T11" fmla="*/ 223 h 300"/>
                <a:gd name="T12" fmla="*/ 839 w 916"/>
                <a:gd name="T13" fmla="*/ 191 h 300"/>
                <a:gd name="T14" fmla="*/ 846 w 916"/>
                <a:gd name="T15" fmla="*/ 135 h 300"/>
                <a:gd name="T16" fmla="*/ 820 w 916"/>
                <a:gd name="T17" fmla="*/ 90 h 300"/>
                <a:gd name="T18" fmla="*/ 734 w 916"/>
                <a:gd name="T19" fmla="*/ 72 h 300"/>
                <a:gd name="T20" fmla="*/ 153 w 916"/>
                <a:gd name="T21" fmla="*/ 74 h 300"/>
                <a:gd name="T22" fmla="*/ 85 w 916"/>
                <a:gd name="T23" fmla="*/ 99 h 300"/>
                <a:gd name="T24" fmla="*/ 70 w 916"/>
                <a:gd name="T25" fmla="*/ 150 h 300"/>
                <a:gd name="T26" fmla="*/ 85 w 916"/>
                <a:gd name="T27" fmla="*/ 201 h 300"/>
                <a:gd name="T28" fmla="*/ 153 w 916"/>
                <a:gd name="T29" fmla="*/ 227 h 300"/>
                <a:gd name="T30" fmla="*/ 280 w 916"/>
                <a:gd name="T31" fmla="*/ 227 h 300"/>
                <a:gd name="T32" fmla="*/ 348 w 916"/>
                <a:gd name="T33" fmla="*/ 201 h 300"/>
                <a:gd name="T34" fmla="*/ 363 w 916"/>
                <a:gd name="T35" fmla="*/ 150 h 300"/>
                <a:gd name="T36" fmla="*/ 348 w 916"/>
                <a:gd name="T37" fmla="*/ 99 h 300"/>
                <a:gd name="T38" fmla="*/ 280 w 916"/>
                <a:gd name="T39" fmla="*/ 74 h 300"/>
                <a:gd name="T40" fmla="*/ 234 w 916"/>
                <a:gd name="T41" fmla="*/ 0 h 300"/>
                <a:gd name="T42" fmla="*/ 321 w 916"/>
                <a:gd name="T43" fmla="*/ 9 h 300"/>
                <a:gd name="T44" fmla="*/ 400 w 916"/>
                <a:gd name="T45" fmla="*/ 53 h 300"/>
                <a:gd name="T46" fmla="*/ 574 w 916"/>
                <a:gd name="T47" fmla="*/ 17 h 300"/>
                <a:gd name="T48" fmla="*/ 662 w 916"/>
                <a:gd name="T49" fmla="*/ 1 h 300"/>
                <a:gd name="T50" fmla="*/ 732 w 916"/>
                <a:gd name="T51" fmla="*/ 0 h 300"/>
                <a:gd name="T52" fmla="*/ 806 w 916"/>
                <a:gd name="T53" fmla="*/ 10 h 300"/>
                <a:gd name="T54" fmla="*/ 875 w 916"/>
                <a:gd name="T55" fmla="*/ 45 h 300"/>
                <a:gd name="T56" fmla="*/ 914 w 916"/>
                <a:gd name="T57" fmla="*/ 123 h 300"/>
                <a:gd name="T58" fmla="*/ 900 w 916"/>
                <a:gd name="T59" fmla="*/ 223 h 300"/>
                <a:gd name="T60" fmla="*/ 843 w 916"/>
                <a:gd name="T61" fmla="*/ 277 h 300"/>
                <a:gd name="T62" fmla="*/ 768 w 916"/>
                <a:gd name="T63" fmla="*/ 297 h 300"/>
                <a:gd name="T64" fmla="*/ 699 w 916"/>
                <a:gd name="T65" fmla="*/ 300 h 300"/>
                <a:gd name="T66" fmla="*/ 632 w 916"/>
                <a:gd name="T67" fmla="*/ 297 h 300"/>
                <a:gd name="T68" fmla="*/ 557 w 916"/>
                <a:gd name="T69" fmla="*/ 277 h 300"/>
                <a:gd name="T70" fmla="*/ 500 w 916"/>
                <a:gd name="T71" fmla="*/ 224 h 300"/>
                <a:gd name="T72" fmla="*/ 485 w 916"/>
                <a:gd name="T73" fmla="*/ 137 h 300"/>
                <a:gd name="T74" fmla="*/ 432 w 916"/>
                <a:gd name="T75" fmla="*/ 150 h 300"/>
                <a:gd name="T76" fmla="*/ 405 w 916"/>
                <a:gd name="T77" fmla="*/ 241 h 300"/>
                <a:gd name="T78" fmla="*/ 342 w 916"/>
                <a:gd name="T79" fmla="*/ 284 h 300"/>
                <a:gd name="T80" fmla="*/ 266 w 916"/>
                <a:gd name="T81" fmla="*/ 298 h 300"/>
                <a:gd name="T82" fmla="*/ 201 w 916"/>
                <a:gd name="T83" fmla="*/ 299 h 300"/>
                <a:gd name="T84" fmla="*/ 129 w 916"/>
                <a:gd name="T85" fmla="*/ 294 h 300"/>
                <a:gd name="T86" fmla="*/ 57 w 916"/>
                <a:gd name="T87" fmla="*/ 267 h 300"/>
                <a:gd name="T88" fmla="*/ 7 w 916"/>
                <a:gd name="T89" fmla="*/ 202 h 300"/>
                <a:gd name="T90" fmla="*/ 7 w 916"/>
                <a:gd name="T91" fmla="*/ 98 h 300"/>
                <a:gd name="T92" fmla="*/ 57 w 916"/>
                <a:gd name="T93" fmla="*/ 33 h 300"/>
                <a:gd name="T94" fmla="*/ 129 w 916"/>
                <a:gd name="T95" fmla="*/ 6 h 300"/>
                <a:gd name="T96" fmla="*/ 201 w 916"/>
                <a:gd name="T9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16" h="300">
                  <a:moveTo>
                    <a:pt x="699" y="71"/>
                  </a:moveTo>
                  <a:lnTo>
                    <a:pt x="665" y="72"/>
                  </a:lnTo>
                  <a:lnTo>
                    <a:pt x="636" y="74"/>
                  </a:lnTo>
                  <a:lnTo>
                    <a:pt x="613" y="78"/>
                  </a:lnTo>
                  <a:lnTo>
                    <a:pt x="594" y="83"/>
                  </a:lnTo>
                  <a:lnTo>
                    <a:pt x="579" y="90"/>
                  </a:lnTo>
                  <a:lnTo>
                    <a:pt x="569" y="99"/>
                  </a:lnTo>
                  <a:lnTo>
                    <a:pt x="561" y="109"/>
                  </a:lnTo>
                  <a:lnTo>
                    <a:pt x="556" y="122"/>
                  </a:lnTo>
                  <a:lnTo>
                    <a:pt x="554" y="135"/>
                  </a:lnTo>
                  <a:lnTo>
                    <a:pt x="553" y="150"/>
                  </a:lnTo>
                  <a:lnTo>
                    <a:pt x="554" y="165"/>
                  </a:lnTo>
                  <a:lnTo>
                    <a:pt x="556" y="179"/>
                  </a:lnTo>
                  <a:lnTo>
                    <a:pt x="561" y="191"/>
                  </a:lnTo>
                  <a:lnTo>
                    <a:pt x="569" y="201"/>
                  </a:lnTo>
                  <a:lnTo>
                    <a:pt x="579" y="210"/>
                  </a:lnTo>
                  <a:lnTo>
                    <a:pt x="594" y="216"/>
                  </a:lnTo>
                  <a:lnTo>
                    <a:pt x="613" y="223"/>
                  </a:lnTo>
                  <a:lnTo>
                    <a:pt x="636" y="227"/>
                  </a:lnTo>
                  <a:lnTo>
                    <a:pt x="665" y="229"/>
                  </a:lnTo>
                  <a:lnTo>
                    <a:pt x="699" y="230"/>
                  </a:lnTo>
                  <a:lnTo>
                    <a:pt x="734" y="229"/>
                  </a:lnTo>
                  <a:lnTo>
                    <a:pt x="763" y="227"/>
                  </a:lnTo>
                  <a:lnTo>
                    <a:pt x="787" y="223"/>
                  </a:lnTo>
                  <a:lnTo>
                    <a:pt x="805" y="216"/>
                  </a:lnTo>
                  <a:lnTo>
                    <a:pt x="820" y="210"/>
                  </a:lnTo>
                  <a:lnTo>
                    <a:pt x="831" y="201"/>
                  </a:lnTo>
                  <a:lnTo>
                    <a:pt x="839" y="191"/>
                  </a:lnTo>
                  <a:lnTo>
                    <a:pt x="843" y="179"/>
                  </a:lnTo>
                  <a:lnTo>
                    <a:pt x="846" y="165"/>
                  </a:lnTo>
                  <a:lnTo>
                    <a:pt x="847" y="150"/>
                  </a:lnTo>
                  <a:lnTo>
                    <a:pt x="846" y="135"/>
                  </a:lnTo>
                  <a:lnTo>
                    <a:pt x="843" y="122"/>
                  </a:lnTo>
                  <a:lnTo>
                    <a:pt x="839" y="109"/>
                  </a:lnTo>
                  <a:lnTo>
                    <a:pt x="831" y="99"/>
                  </a:lnTo>
                  <a:lnTo>
                    <a:pt x="820" y="90"/>
                  </a:lnTo>
                  <a:lnTo>
                    <a:pt x="805" y="83"/>
                  </a:lnTo>
                  <a:lnTo>
                    <a:pt x="787" y="78"/>
                  </a:lnTo>
                  <a:lnTo>
                    <a:pt x="763" y="74"/>
                  </a:lnTo>
                  <a:lnTo>
                    <a:pt x="734" y="72"/>
                  </a:lnTo>
                  <a:lnTo>
                    <a:pt x="699" y="71"/>
                  </a:lnTo>
                  <a:close/>
                  <a:moveTo>
                    <a:pt x="216" y="71"/>
                  </a:moveTo>
                  <a:lnTo>
                    <a:pt x="182" y="72"/>
                  </a:lnTo>
                  <a:lnTo>
                    <a:pt x="153" y="74"/>
                  </a:lnTo>
                  <a:lnTo>
                    <a:pt x="130" y="78"/>
                  </a:lnTo>
                  <a:lnTo>
                    <a:pt x="111" y="83"/>
                  </a:lnTo>
                  <a:lnTo>
                    <a:pt x="96" y="90"/>
                  </a:lnTo>
                  <a:lnTo>
                    <a:pt x="85" y="99"/>
                  </a:lnTo>
                  <a:lnTo>
                    <a:pt x="78" y="109"/>
                  </a:lnTo>
                  <a:lnTo>
                    <a:pt x="73" y="122"/>
                  </a:lnTo>
                  <a:lnTo>
                    <a:pt x="70" y="135"/>
                  </a:lnTo>
                  <a:lnTo>
                    <a:pt x="70" y="150"/>
                  </a:lnTo>
                  <a:lnTo>
                    <a:pt x="70" y="165"/>
                  </a:lnTo>
                  <a:lnTo>
                    <a:pt x="73" y="179"/>
                  </a:lnTo>
                  <a:lnTo>
                    <a:pt x="78" y="191"/>
                  </a:lnTo>
                  <a:lnTo>
                    <a:pt x="85" y="201"/>
                  </a:lnTo>
                  <a:lnTo>
                    <a:pt x="96" y="210"/>
                  </a:lnTo>
                  <a:lnTo>
                    <a:pt x="111" y="216"/>
                  </a:lnTo>
                  <a:lnTo>
                    <a:pt x="130" y="223"/>
                  </a:lnTo>
                  <a:lnTo>
                    <a:pt x="153" y="227"/>
                  </a:lnTo>
                  <a:lnTo>
                    <a:pt x="182" y="229"/>
                  </a:lnTo>
                  <a:lnTo>
                    <a:pt x="216" y="230"/>
                  </a:lnTo>
                  <a:lnTo>
                    <a:pt x="250" y="229"/>
                  </a:lnTo>
                  <a:lnTo>
                    <a:pt x="280" y="227"/>
                  </a:lnTo>
                  <a:lnTo>
                    <a:pt x="304" y="223"/>
                  </a:lnTo>
                  <a:lnTo>
                    <a:pt x="322" y="216"/>
                  </a:lnTo>
                  <a:lnTo>
                    <a:pt x="337" y="210"/>
                  </a:lnTo>
                  <a:lnTo>
                    <a:pt x="348" y="201"/>
                  </a:lnTo>
                  <a:lnTo>
                    <a:pt x="355" y="191"/>
                  </a:lnTo>
                  <a:lnTo>
                    <a:pt x="360" y="179"/>
                  </a:lnTo>
                  <a:lnTo>
                    <a:pt x="363" y="165"/>
                  </a:lnTo>
                  <a:lnTo>
                    <a:pt x="363" y="150"/>
                  </a:lnTo>
                  <a:lnTo>
                    <a:pt x="363" y="135"/>
                  </a:lnTo>
                  <a:lnTo>
                    <a:pt x="360" y="122"/>
                  </a:lnTo>
                  <a:lnTo>
                    <a:pt x="355" y="109"/>
                  </a:lnTo>
                  <a:lnTo>
                    <a:pt x="348" y="99"/>
                  </a:lnTo>
                  <a:lnTo>
                    <a:pt x="337" y="90"/>
                  </a:lnTo>
                  <a:lnTo>
                    <a:pt x="322" y="83"/>
                  </a:lnTo>
                  <a:lnTo>
                    <a:pt x="304" y="78"/>
                  </a:lnTo>
                  <a:lnTo>
                    <a:pt x="280" y="74"/>
                  </a:lnTo>
                  <a:lnTo>
                    <a:pt x="250" y="72"/>
                  </a:lnTo>
                  <a:lnTo>
                    <a:pt x="216" y="71"/>
                  </a:lnTo>
                  <a:close/>
                  <a:moveTo>
                    <a:pt x="216" y="0"/>
                  </a:moveTo>
                  <a:lnTo>
                    <a:pt x="234" y="0"/>
                  </a:lnTo>
                  <a:lnTo>
                    <a:pt x="254" y="1"/>
                  </a:lnTo>
                  <a:lnTo>
                    <a:pt x="276" y="2"/>
                  </a:lnTo>
                  <a:lnTo>
                    <a:pt x="298" y="5"/>
                  </a:lnTo>
                  <a:lnTo>
                    <a:pt x="321" y="9"/>
                  </a:lnTo>
                  <a:lnTo>
                    <a:pt x="343" y="17"/>
                  </a:lnTo>
                  <a:lnTo>
                    <a:pt x="364" y="26"/>
                  </a:lnTo>
                  <a:lnTo>
                    <a:pt x="383" y="37"/>
                  </a:lnTo>
                  <a:lnTo>
                    <a:pt x="400" y="53"/>
                  </a:lnTo>
                  <a:lnTo>
                    <a:pt x="516" y="53"/>
                  </a:lnTo>
                  <a:lnTo>
                    <a:pt x="533" y="37"/>
                  </a:lnTo>
                  <a:lnTo>
                    <a:pt x="553" y="26"/>
                  </a:lnTo>
                  <a:lnTo>
                    <a:pt x="574" y="17"/>
                  </a:lnTo>
                  <a:lnTo>
                    <a:pt x="596" y="9"/>
                  </a:lnTo>
                  <a:lnTo>
                    <a:pt x="618" y="5"/>
                  </a:lnTo>
                  <a:lnTo>
                    <a:pt x="640" y="2"/>
                  </a:lnTo>
                  <a:lnTo>
                    <a:pt x="662" y="1"/>
                  </a:lnTo>
                  <a:lnTo>
                    <a:pt x="682" y="0"/>
                  </a:lnTo>
                  <a:lnTo>
                    <a:pt x="699" y="0"/>
                  </a:lnTo>
                  <a:lnTo>
                    <a:pt x="715" y="0"/>
                  </a:lnTo>
                  <a:lnTo>
                    <a:pt x="732" y="0"/>
                  </a:lnTo>
                  <a:lnTo>
                    <a:pt x="749" y="1"/>
                  </a:lnTo>
                  <a:lnTo>
                    <a:pt x="768" y="3"/>
                  </a:lnTo>
                  <a:lnTo>
                    <a:pt x="787" y="6"/>
                  </a:lnTo>
                  <a:lnTo>
                    <a:pt x="806" y="10"/>
                  </a:lnTo>
                  <a:lnTo>
                    <a:pt x="825" y="16"/>
                  </a:lnTo>
                  <a:lnTo>
                    <a:pt x="843" y="24"/>
                  </a:lnTo>
                  <a:lnTo>
                    <a:pt x="860" y="33"/>
                  </a:lnTo>
                  <a:lnTo>
                    <a:pt x="875" y="45"/>
                  </a:lnTo>
                  <a:lnTo>
                    <a:pt x="889" y="59"/>
                  </a:lnTo>
                  <a:lnTo>
                    <a:pt x="900" y="77"/>
                  </a:lnTo>
                  <a:lnTo>
                    <a:pt x="908" y="98"/>
                  </a:lnTo>
                  <a:lnTo>
                    <a:pt x="914" y="123"/>
                  </a:lnTo>
                  <a:lnTo>
                    <a:pt x="916" y="150"/>
                  </a:lnTo>
                  <a:lnTo>
                    <a:pt x="914" y="178"/>
                  </a:lnTo>
                  <a:lnTo>
                    <a:pt x="908" y="202"/>
                  </a:lnTo>
                  <a:lnTo>
                    <a:pt x="900" y="223"/>
                  </a:lnTo>
                  <a:lnTo>
                    <a:pt x="889" y="241"/>
                  </a:lnTo>
                  <a:lnTo>
                    <a:pt x="875" y="255"/>
                  </a:lnTo>
                  <a:lnTo>
                    <a:pt x="860" y="267"/>
                  </a:lnTo>
                  <a:lnTo>
                    <a:pt x="843" y="277"/>
                  </a:lnTo>
                  <a:lnTo>
                    <a:pt x="825" y="285"/>
                  </a:lnTo>
                  <a:lnTo>
                    <a:pt x="806" y="290"/>
                  </a:lnTo>
                  <a:lnTo>
                    <a:pt x="787" y="294"/>
                  </a:lnTo>
                  <a:lnTo>
                    <a:pt x="768" y="297"/>
                  </a:lnTo>
                  <a:lnTo>
                    <a:pt x="749" y="298"/>
                  </a:lnTo>
                  <a:lnTo>
                    <a:pt x="732" y="299"/>
                  </a:lnTo>
                  <a:lnTo>
                    <a:pt x="715" y="299"/>
                  </a:lnTo>
                  <a:lnTo>
                    <a:pt x="699" y="300"/>
                  </a:lnTo>
                  <a:lnTo>
                    <a:pt x="685" y="299"/>
                  </a:lnTo>
                  <a:lnTo>
                    <a:pt x="668" y="299"/>
                  </a:lnTo>
                  <a:lnTo>
                    <a:pt x="650" y="298"/>
                  </a:lnTo>
                  <a:lnTo>
                    <a:pt x="632" y="297"/>
                  </a:lnTo>
                  <a:lnTo>
                    <a:pt x="613" y="294"/>
                  </a:lnTo>
                  <a:lnTo>
                    <a:pt x="593" y="290"/>
                  </a:lnTo>
                  <a:lnTo>
                    <a:pt x="575" y="285"/>
                  </a:lnTo>
                  <a:lnTo>
                    <a:pt x="557" y="277"/>
                  </a:lnTo>
                  <a:lnTo>
                    <a:pt x="540" y="267"/>
                  </a:lnTo>
                  <a:lnTo>
                    <a:pt x="524" y="255"/>
                  </a:lnTo>
                  <a:lnTo>
                    <a:pt x="511" y="241"/>
                  </a:lnTo>
                  <a:lnTo>
                    <a:pt x="500" y="224"/>
                  </a:lnTo>
                  <a:lnTo>
                    <a:pt x="491" y="202"/>
                  </a:lnTo>
                  <a:lnTo>
                    <a:pt x="486" y="179"/>
                  </a:lnTo>
                  <a:lnTo>
                    <a:pt x="484" y="150"/>
                  </a:lnTo>
                  <a:lnTo>
                    <a:pt x="485" y="137"/>
                  </a:lnTo>
                  <a:lnTo>
                    <a:pt x="486" y="125"/>
                  </a:lnTo>
                  <a:lnTo>
                    <a:pt x="430" y="125"/>
                  </a:lnTo>
                  <a:lnTo>
                    <a:pt x="432" y="137"/>
                  </a:lnTo>
                  <a:lnTo>
                    <a:pt x="432" y="150"/>
                  </a:lnTo>
                  <a:lnTo>
                    <a:pt x="430" y="179"/>
                  </a:lnTo>
                  <a:lnTo>
                    <a:pt x="425" y="202"/>
                  </a:lnTo>
                  <a:lnTo>
                    <a:pt x="416" y="224"/>
                  </a:lnTo>
                  <a:lnTo>
                    <a:pt x="405" y="241"/>
                  </a:lnTo>
                  <a:lnTo>
                    <a:pt x="392" y="255"/>
                  </a:lnTo>
                  <a:lnTo>
                    <a:pt x="377" y="267"/>
                  </a:lnTo>
                  <a:lnTo>
                    <a:pt x="360" y="277"/>
                  </a:lnTo>
                  <a:lnTo>
                    <a:pt x="342" y="284"/>
                  </a:lnTo>
                  <a:lnTo>
                    <a:pt x="323" y="290"/>
                  </a:lnTo>
                  <a:lnTo>
                    <a:pt x="304" y="294"/>
                  </a:lnTo>
                  <a:lnTo>
                    <a:pt x="285" y="296"/>
                  </a:lnTo>
                  <a:lnTo>
                    <a:pt x="266" y="298"/>
                  </a:lnTo>
                  <a:lnTo>
                    <a:pt x="248" y="299"/>
                  </a:lnTo>
                  <a:lnTo>
                    <a:pt x="231" y="299"/>
                  </a:lnTo>
                  <a:lnTo>
                    <a:pt x="216" y="299"/>
                  </a:lnTo>
                  <a:lnTo>
                    <a:pt x="201" y="299"/>
                  </a:lnTo>
                  <a:lnTo>
                    <a:pt x="185" y="299"/>
                  </a:lnTo>
                  <a:lnTo>
                    <a:pt x="167" y="298"/>
                  </a:lnTo>
                  <a:lnTo>
                    <a:pt x="148" y="296"/>
                  </a:lnTo>
                  <a:lnTo>
                    <a:pt x="129" y="294"/>
                  </a:lnTo>
                  <a:lnTo>
                    <a:pt x="110" y="290"/>
                  </a:lnTo>
                  <a:lnTo>
                    <a:pt x="91" y="284"/>
                  </a:lnTo>
                  <a:lnTo>
                    <a:pt x="73" y="277"/>
                  </a:lnTo>
                  <a:lnTo>
                    <a:pt x="57" y="267"/>
                  </a:lnTo>
                  <a:lnTo>
                    <a:pt x="41" y="255"/>
                  </a:lnTo>
                  <a:lnTo>
                    <a:pt x="27" y="240"/>
                  </a:lnTo>
                  <a:lnTo>
                    <a:pt x="16" y="223"/>
                  </a:lnTo>
                  <a:lnTo>
                    <a:pt x="7" y="202"/>
                  </a:lnTo>
                  <a:lnTo>
                    <a:pt x="2" y="178"/>
                  </a:lnTo>
                  <a:lnTo>
                    <a:pt x="0" y="150"/>
                  </a:lnTo>
                  <a:lnTo>
                    <a:pt x="2" y="122"/>
                  </a:lnTo>
                  <a:lnTo>
                    <a:pt x="7" y="98"/>
                  </a:lnTo>
                  <a:lnTo>
                    <a:pt x="16" y="77"/>
                  </a:lnTo>
                  <a:lnTo>
                    <a:pt x="27" y="59"/>
                  </a:lnTo>
                  <a:lnTo>
                    <a:pt x="41" y="45"/>
                  </a:lnTo>
                  <a:lnTo>
                    <a:pt x="57" y="33"/>
                  </a:lnTo>
                  <a:lnTo>
                    <a:pt x="73" y="23"/>
                  </a:lnTo>
                  <a:lnTo>
                    <a:pt x="91" y="16"/>
                  </a:lnTo>
                  <a:lnTo>
                    <a:pt x="110" y="10"/>
                  </a:lnTo>
                  <a:lnTo>
                    <a:pt x="129" y="6"/>
                  </a:lnTo>
                  <a:lnTo>
                    <a:pt x="148" y="3"/>
                  </a:lnTo>
                  <a:lnTo>
                    <a:pt x="167" y="1"/>
                  </a:lnTo>
                  <a:lnTo>
                    <a:pt x="185" y="0"/>
                  </a:lnTo>
                  <a:lnTo>
                    <a:pt x="201" y="0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24"/>
            <p:cNvSpPr>
              <a:spLocks noEditPoints="1"/>
            </p:cNvSpPr>
            <p:nvPr/>
          </p:nvSpPr>
          <p:spPr bwMode="auto">
            <a:xfrm>
              <a:off x="2597" y="4335"/>
              <a:ext cx="217" cy="124"/>
            </a:xfrm>
            <a:custGeom>
              <a:avLst/>
              <a:gdLst>
                <a:gd name="T0" fmla="*/ 1796 w 2393"/>
                <a:gd name="T1" fmla="*/ 704 h 1360"/>
                <a:gd name="T2" fmla="*/ 1761 w 2393"/>
                <a:gd name="T3" fmla="*/ 720 h 1360"/>
                <a:gd name="T4" fmla="*/ 1590 w 2393"/>
                <a:gd name="T5" fmla="*/ 904 h 1360"/>
                <a:gd name="T6" fmla="*/ 1882 w 2393"/>
                <a:gd name="T7" fmla="*/ 733 h 1360"/>
                <a:gd name="T8" fmla="*/ 1851 w 2393"/>
                <a:gd name="T9" fmla="*/ 709 h 1360"/>
                <a:gd name="T10" fmla="*/ 1814 w 2393"/>
                <a:gd name="T11" fmla="*/ 702 h 1360"/>
                <a:gd name="T12" fmla="*/ 1831 w 2393"/>
                <a:gd name="T13" fmla="*/ 20 h 1360"/>
                <a:gd name="T14" fmla="*/ 1950 w 2393"/>
                <a:gd name="T15" fmla="*/ 61 h 1360"/>
                <a:gd name="T16" fmla="*/ 2057 w 2393"/>
                <a:gd name="T17" fmla="*/ 121 h 1360"/>
                <a:gd name="T18" fmla="*/ 2154 w 2393"/>
                <a:gd name="T19" fmla="*/ 196 h 1360"/>
                <a:gd name="T20" fmla="*/ 2235 w 2393"/>
                <a:gd name="T21" fmla="*/ 286 h 1360"/>
                <a:gd name="T22" fmla="*/ 2301 w 2393"/>
                <a:gd name="T23" fmla="*/ 388 h 1360"/>
                <a:gd name="T24" fmla="*/ 2352 w 2393"/>
                <a:gd name="T25" fmla="*/ 501 h 1360"/>
                <a:gd name="T26" fmla="*/ 2382 w 2393"/>
                <a:gd name="T27" fmla="*/ 622 h 1360"/>
                <a:gd name="T28" fmla="*/ 2393 w 2393"/>
                <a:gd name="T29" fmla="*/ 748 h 1360"/>
                <a:gd name="T30" fmla="*/ 2390 w 2393"/>
                <a:gd name="T31" fmla="*/ 1230 h 1360"/>
                <a:gd name="T32" fmla="*/ 2370 w 2393"/>
                <a:gd name="T33" fmla="*/ 1282 h 1360"/>
                <a:gd name="T34" fmla="*/ 2335 w 2393"/>
                <a:gd name="T35" fmla="*/ 1324 h 1360"/>
                <a:gd name="T36" fmla="*/ 2286 w 2393"/>
                <a:gd name="T37" fmla="*/ 1351 h 1360"/>
                <a:gd name="T38" fmla="*/ 2230 w 2393"/>
                <a:gd name="T39" fmla="*/ 1360 h 1360"/>
                <a:gd name="T40" fmla="*/ 129 w 2393"/>
                <a:gd name="T41" fmla="*/ 1358 h 1360"/>
                <a:gd name="T42" fmla="*/ 77 w 2393"/>
                <a:gd name="T43" fmla="*/ 1339 h 1360"/>
                <a:gd name="T44" fmla="*/ 36 w 2393"/>
                <a:gd name="T45" fmla="*/ 1304 h 1360"/>
                <a:gd name="T46" fmla="*/ 10 w 2393"/>
                <a:gd name="T47" fmla="*/ 1256 h 1360"/>
                <a:gd name="T48" fmla="*/ 0 w 2393"/>
                <a:gd name="T49" fmla="*/ 1200 h 1360"/>
                <a:gd name="T50" fmla="*/ 3 w 2393"/>
                <a:gd name="T51" fmla="*/ 684 h 1360"/>
                <a:gd name="T52" fmla="*/ 23 w 2393"/>
                <a:gd name="T53" fmla="*/ 561 h 1360"/>
                <a:gd name="T54" fmla="*/ 63 w 2393"/>
                <a:gd name="T55" fmla="*/ 443 h 1360"/>
                <a:gd name="T56" fmla="*/ 122 w 2393"/>
                <a:gd name="T57" fmla="*/ 336 h 1360"/>
                <a:gd name="T58" fmla="*/ 195 w 2393"/>
                <a:gd name="T59" fmla="*/ 240 h 1360"/>
                <a:gd name="T60" fmla="*/ 283 w 2393"/>
                <a:gd name="T61" fmla="*/ 157 h 1360"/>
                <a:gd name="T62" fmla="*/ 385 w 2393"/>
                <a:gd name="T63" fmla="*/ 89 h 1360"/>
                <a:gd name="T64" fmla="*/ 498 w 2393"/>
                <a:gd name="T65" fmla="*/ 38 h 1360"/>
                <a:gd name="T66" fmla="*/ 640 w 2393"/>
                <a:gd name="T67" fmla="*/ 0 h 1360"/>
                <a:gd name="T68" fmla="*/ 1748 w 2393"/>
                <a:gd name="T69" fmla="*/ 0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393" h="1360">
                  <a:moveTo>
                    <a:pt x="1814" y="702"/>
                  </a:moveTo>
                  <a:lnTo>
                    <a:pt x="1796" y="704"/>
                  </a:lnTo>
                  <a:lnTo>
                    <a:pt x="1778" y="709"/>
                  </a:lnTo>
                  <a:lnTo>
                    <a:pt x="1761" y="720"/>
                  </a:lnTo>
                  <a:lnTo>
                    <a:pt x="1746" y="733"/>
                  </a:lnTo>
                  <a:lnTo>
                    <a:pt x="1590" y="904"/>
                  </a:lnTo>
                  <a:lnTo>
                    <a:pt x="2038" y="904"/>
                  </a:lnTo>
                  <a:lnTo>
                    <a:pt x="1882" y="733"/>
                  </a:lnTo>
                  <a:lnTo>
                    <a:pt x="1867" y="719"/>
                  </a:lnTo>
                  <a:lnTo>
                    <a:pt x="1851" y="709"/>
                  </a:lnTo>
                  <a:lnTo>
                    <a:pt x="1833" y="703"/>
                  </a:lnTo>
                  <a:lnTo>
                    <a:pt x="1814" y="702"/>
                  </a:lnTo>
                  <a:close/>
                  <a:moveTo>
                    <a:pt x="1748" y="0"/>
                  </a:moveTo>
                  <a:lnTo>
                    <a:pt x="1831" y="20"/>
                  </a:lnTo>
                  <a:lnTo>
                    <a:pt x="1892" y="38"/>
                  </a:lnTo>
                  <a:lnTo>
                    <a:pt x="1950" y="61"/>
                  </a:lnTo>
                  <a:lnTo>
                    <a:pt x="2005" y="88"/>
                  </a:lnTo>
                  <a:lnTo>
                    <a:pt x="2057" y="121"/>
                  </a:lnTo>
                  <a:lnTo>
                    <a:pt x="2107" y="157"/>
                  </a:lnTo>
                  <a:lnTo>
                    <a:pt x="2154" y="196"/>
                  </a:lnTo>
                  <a:lnTo>
                    <a:pt x="2196" y="239"/>
                  </a:lnTo>
                  <a:lnTo>
                    <a:pt x="2235" y="286"/>
                  </a:lnTo>
                  <a:lnTo>
                    <a:pt x="2270" y="336"/>
                  </a:lnTo>
                  <a:lnTo>
                    <a:pt x="2301" y="388"/>
                  </a:lnTo>
                  <a:lnTo>
                    <a:pt x="2328" y="443"/>
                  </a:lnTo>
                  <a:lnTo>
                    <a:pt x="2352" y="501"/>
                  </a:lnTo>
                  <a:lnTo>
                    <a:pt x="2369" y="561"/>
                  </a:lnTo>
                  <a:lnTo>
                    <a:pt x="2382" y="622"/>
                  </a:lnTo>
                  <a:lnTo>
                    <a:pt x="2390" y="684"/>
                  </a:lnTo>
                  <a:lnTo>
                    <a:pt x="2393" y="748"/>
                  </a:lnTo>
                  <a:lnTo>
                    <a:pt x="2393" y="1200"/>
                  </a:lnTo>
                  <a:lnTo>
                    <a:pt x="2390" y="1230"/>
                  </a:lnTo>
                  <a:lnTo>
                    <a:pt x="2383" y="1256"/>
                  </a:lnTo>
                  <a:lnTo>
                    <a:pt x="2370" y="1282"/>
                  </a:lnTo>
                  <a:lnTo>
                    <a:pt x="2354" y="1304"/>
                  </a:lnTo>
                  <a:lnTo>
                    <a:pt x="2335" y="1324"/>
                  </a:lnTo>
                  <a:lnTo>
                    <a:pt x="2311" y="1339"/>
                  </a:lnTo>
                  <a:lnTo>
                    <a:pt x="2286" y="1351"/>
                  </a:lnTo>
                  <a:lnTo>
                    <a:pt x="2259" y="1358"/>
                  </a:lnTo>
                  <a:lnTo>
                    <a:pt x="2230" y="1360"/>
                  </a:lnTo>
                  <a:lnTo>
                    <a:pt x="157" y="1360"/>
                  </a:lnTo>
                  <a:lnTo>
                    <a:pt x="129" y="1358"/>
                  </a:lnTo>
                  <a:lnTo>
                    <a:pt x="101" y="1351"/>
                  </a:lnTo>
                  <a:lnTo>
                    <a:pt x="77" y="1339"/>
                  </a:lnTo>
                  <a:lnTo>
                    <a:pt x="55" y="1324"/>
                  </a:lnTo>
                  <a:lnTo>
                    <a:pt x="36" y="1304"/>
                  </a:lnTo>
                  <a:lnTo>
                    <a:pt x="21" y="1282"/>
                  </a:lnTo>
                  <a:lnTo>
                    <a:pt x="10" y="1256"/>
                  </a:lnTo>
                  <a:lnTo>
                    <a:pt x="3" y="1230"/>
                  </a:lnTo>
                  <a:lnTo>
                    <a:pt x="0" y="1200"/>
                  </a:lnTo>
                  <a:lnTo>
                    <a:pt x="0" y="748"/>
                  </a:lnTo>
                  <a:lnTo>
                    <a:pt x="3" y="684"/>
                  </a:lnTo>
                  <a:lnTo>
                    <a:pt x="11" y="622"/>
                  </a:lnTo>
                  <a:lnTo>
                    <a:pt x="23" y="561"/>
                  </a:lnTo>
                  <a:lnTo>
                    <a:pt x="41" y="501"/>
                  </a:lnTo>
                  <a:lnTo>
                    <a:pt x="63" y="443"/>
                  </a:lnTo>
                  <a:lnTo>
                    <a:pt x="90" y="389"/>
                  </a:lnTo>
                  <a:lnTo>
                    <a:pt x="122" y="336"/>
                  </a:lnTo>
                  <a:lnTo>
                    <a:pt x="156" y="286"/>
                  </a:lnTo>
                  <a:lnTo>
                    <a:pt x="195" y="240"/>
                  </a:lnTo>
                  <a:lnTo>
                    <a:pt x="237" y="196"/>
                  </a:lnTo>
                  <a:lnTo>
                    <a:pt x="283" y="157"/>
                  </a:lnTo>
                  <a:lnTo>
                    <a:pt x="332" y="121"/>
                  </a:lnTo>
                  <a:lnTo>
                    <a:pt x="385" y="89"/>
                  </a:lnTo>
                  <a:lnTo>
                    <a:pt x="440" y="62"/>
                  </a:lnTo>
                  <a:lnTo>
                    <a:pt x="498" y="38"/>
                  </a:lnTo>
                  <a:lnTo>
                    <a:pt x="559" y="20"/>
                  </a:lnTo>
                  <a:lnTo>
                    <a:pt x="640" y="0"/>
                  </a:lnTo>
                  <a:lnTo>
                    <a:pt x="1193" y="1280"/>
                  </a:lnTo>
                  <a:lnTo>
                    <a:pt x="17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25"/>
            <p:cNvSpPr>
              <a:spLocks/>
            </p:cNvSpPr>
            <p:nvPr/>
          </p:nvSpPr>
          <p:spPr bwMode="auto">
            <a:xfrm>
              <a:off x="2689" y="4347"/>
              <a:ext cx="34" cy="83"/>
            </a:xfrm>
            <a:custGeom>
              <a:avLst/>
              <a:gdLst>
                <a:gd name="T0" fmla="*/ 135 w 373"/>
                <a:gd name="T1" fmla="*/ 0 h 915"/>
                <a:gd name="T2" fmla="*/ 237 w 373"/>
                <a:gd name="T3" fmla="*/ 0 h 915"/>
                <a:gd name="T4" fmla="*/ 258 w 373"/>
                <a:gd name="T5" fmla="*/ 2 h 915"/>
                <a:gd name="T6" fmla="*/ 278 w 373"/>
                <a:gd name="T7" fmla="*/ 9 h 915"/>
                <a:gd name="T8" fmla="*/ 295 w 373"/>
                <a:gd name="T9" fmla="*/ 21 h 915"/>
                <a:gd name="T10" fmla="*/ 310 w 373"/>
                <a:gd name="T11" fmla="*/ 36 h 915"/>
                <a:gd name="T12" fmla="*/ 321 w 373"/>
                <a:gd name="T13" fmla="*/ 53 h 915"/>
                <a:gd name="T14" fmla="*/ 328 w 373"/>
                <a:gd name="T15" fmla="*/ 74 h 915"/>
                <a:gd name="T16" fmla="*/ 366 w 373"/>
                <a:gd name="T17" fmla="*/ 234 h 915"/>
                <a:gd name="T18" fmla="*/ 368 w 373"/>
                <a:gd name="T19" fmla="*/ 257 h 915"/>
                <a:gd name="T20" fmla="*/ 365 w 373"/>
                <a:gd name="T21" fmla="*/ 281 h 915"/>
                <a:gd name="T22" fmla="*/ 357 w 373"/>
                <a:gd name="T23" fmla="*/ 301 h 915"/>
                <a:gd name="T24" fmla="*/ 345 w 373"/>
                <a:gd name="T25" fmla="*/ 319 h 915"/>
                <a:gd name="T26" fmla="*/ 329 w 373"/>
                <a:gd name="T27" fmla="*/ 334 h 915"/>
                <a:gd name="T28" fmla="*/ 309 w 373"/>
                <a:gd name="T29" fmla="*/ 345 h 915"/>
                <a:gd name="T30" fmla="*/ 287 w 373"/>
                <a:gd name="T31" fmla="*/ 351 h 915"/>
                <a:gd name="T32" fmla="*/ 373 w 373"/>
                <a:gd name="T33" fmla="*/ 438 h 915"/>
                <a:gd name="T34" fmla="*/ 187 w 373"/>
                <a:gd name="T35" fmla="*/ 915 h 915"/>
                <a:gd name="T36" fmla="*/ 0 w 373"/>
                <a:gd name="T37" fmla="*/ 438 h 915"/>
                <a:gd name="T38" fmla="*/ 85 w 373"/>
                <a:gd name="T39" fmla="*/ 351 h 915"/>
                <a:gd name="T40" fmla="*/ 63 w 373"/>
                <a:gd name="T41" fmla="*/ 345 h 915"/>
                <a:gd name="T42" fmla="*/ 44 w 373"/>
                <a:gd name="T43" fmla="*/ 334 h 915"/>
                <a:gd name="T44" fmla="*/ 27 w 373"/>
                <a:gd name="T45" fmla="*/ 319 h 915"/>
                <a:gd name="T46" fmla="*/ 15 w 373"/>
                <a:gd name="T47" fmla="*/ 301 h 915"/>
                <a:gd name="T48" fmla="*/ 7 w 373"/>
                <a:gd name="T49" fmla="*/ 281 h 915"/>
                <a:gd name="T50" fmla="*/ 4 w 373"/>
                <a:gd name="T51" fmla="*/ 257 h 915"/>
                <a:gd name="T52" fmla="*/ 6 w 373"/>
                <a:gd name="T53" fmla="*/ 234 h 915"/>
                <a:gd name="T54" fmla="*/ 44 w 373"/>
                <a:gd name="T55" fmla="*/ 74 h 915"/>
                <a:gd name="T56" fmla="*/ 52 w 373"/>
                <a:gd name="T57" fmla="*/ 53 h 915"/>
                <a:gd name="T58" fmla="*/ 63 w 373"/>
                <a:gd name="T59" fmla="*/ 36 h 915"/>
                <a:gd name="T60" fmla="*/ 77 w 373"/>
                <a:gd name="T61" fmla="*/ 21 h 915"/>
                <a:gd name="T62" fmla="*/ 95 w 373"/>
                <a:gd name="T63" fmla="*/ 9 h 915"/>
                <a:gd name="T64" fmla="*/ 114 w 373"/>
                <a:gd name="T65" fmla="*/ 2 h 915"/>
                <a:gd name="T66" fmla="*/ 135 w 373"/>
                <a:gd name="T67" fmla="*/ 0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3" h="915">
                  <a:moveTo>
                    <a:pt x="135" y="0"/>
                  </a:moveTo>
                  <a:lnTo>
                    <a:pt x="237" y="0"/>
                  </a:lnTo>
                  <a:lnTo>
                    <a:pt x="258" y="2"/>
                  </a:lnTo>
                  <a:lnTo>
                    <a:pt x="278" y="9"/>
                  </a:lnTo>
                  <a:lnTo>
                    <a:pt x="295" y="21"/>
                  </a:lnTo>
                  <a:lnTo>
                    <a:pt x="310" y="36"/>
                  </a:lnTo>
                  <a:lnTo>
                    <a:pt x="321" y="53"/>
                  </a:lnTo>
                  <a:lnTo>
                    <a:pt x="328" y="74"/>
                  </a:lnTo>
                  <a:lnTo>
                    <a:pt x="366" y="234"/>
                  </a:lnTo>
                  <a:lnTo>
                    <a:pt x="368" y="257"/>
                  </a:lnTo>
                  <a:lnTo>
                    <a:pt x="365" y="281"/>
                  </a:lnTo>
                  <a:lnTo>
                    <a:pt x="357" y="301"/>
                  </a:lnTo>
                  <a:lnTo>
                    <a:pt x="345" y="319"/>
                  </a:lnTo>
                  <a:lnTo>
                    <a:pt x="329" y="334"/>
                  </a:lnTo>
                  <a:lnTo>
                    <a:pt x="309" y="345"/>
                  </a:lnTo>
                  <a:lnTo>
                    <a:pt x="287" y="351"/>
                  </a:lnTo>
                  <a:lnTo>
                    <a:pt x="373" y="438"/>
                  </a:lnTo>
                  <a:lnTo>
                    <a:pt x="187" y="915"/>
                  </a:lnTo>
                  <a:lnTo>
                    <a:pt x="0" y="438"/>
                  </a:lnTo>
                  <a:lnTo>
                    <a:pt x="85" y="351"/>
                  </a:lnTo>
                  <a:lnTo>
                    <a:pt x="63" y="345"/>
                  </a:lnTo>
                  <a:lnTo>
                    <a:pt x="44" y="334"/>
                  </a:lnTo>
                  <a:lnTo>
                    <a:pt x="27" y="319"/>
                  </a:lnTo>
                  <a:lnTo>
                    <a:pt x="15" y="301"/>
                  </a:lnTo>
                  <a:lnTo>
                    <a:pt x="7" y="281"/>
                  </a:lnTo>
                  <a:lnTo>
                    <a:pt x="4" y="257"/>
                  </a:lnTo>
                  <a:lnTo>
                    <a:pt x="6" y="234"/>
                  </a:lnTo>
                  <a:lnTo>
                    <a:pt x="44" y="74"/>
                  </a:lnTo>
                  <a:lnTo>
                    <a:pt x="52" y="53"/>
                  </a:lnTo>
                  <a:lnTo>
                    <a:pt x="63" y="36"/>
                  </a:lnTo>
                  <a:lnTo>
                    <a:pt x="77" y="21"/>
                  </a:lnTo>
                  <a:lnTo>
                    <a:pt x="95" y="9"/>
                  </a:lnTo>
                  <a:lnTo>
                    <a:pt x="114" y="2"/>
                  </a:lnTo>
                  <a:lnTo>
                    <a:pt x="1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2560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구성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608620" y="1600879"/>
            <a:ext cx="2210658" cy="2790939"/>
            <a:chOff x="2920500" y="1600879"/>
            <a:chExt cx="2210658" cy="279093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EF8A7F-4C33-4A5B-9A6B-4FC202D4F75B}"/>
                </a:ext>
              </a:extLst>
            </p:cNvPr>
            <p:cNvSpPr txBox="1"/>
            <p:nvPr/>
          </p:nvSpPr>
          <p:spPr>
            <a:xfrm>
              <a:off x="3368932" y="4022486"/>
              <a:ext cx="1388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Papago </a:t>
              </a:r>
              <a:r>
                <a:rPr lang="en-US" altLang="ko-KR" dirty="0">
                  <a:solidFill>
                    <a:schemeClr val="accent6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API</a:t>
              </a:r>
              <a:endParaRPr lang="ko-KR" altLang="en-US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DA60267-CB6F-4D73-B599-02179EB16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0500" y="1600879"/>
              <a:ext cx="2210658" cy="2270137"/>
            </a:xfrm>
            <a:prstGeom prst="rect">
              <a:avLst/>
            </a:prstGeom>
          </p:spPr>
        </p:pic>
      </p:grpSp>
      <p:sp>
        <p:nvSpPr>
          <p:cNvPr id="10" name="직사각형 9"/>
          <p:cNvSpPr/>
          <p:nvPr/>
        </p:nvSpPr>
        <p:spPr>
          <a:xfrm>
            <a:off x="4468901" y="2940684"/>
            <a:ext cx="439905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12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언어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</a:t>
            </a: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한국어 번역 가능 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3" name="타원 12"/>
          <p:cNvSpPr/>
          <p:nvPr/>
        </p:nvSpPr>
        <p:spPr>
          <a:xfrm flipH="1">
            <a:off x="4162661" y="3131389"/>
            <a:ext cx="215659" cy="215659"/>
          </a:xfrm>
          <a:prstGeom prst="ellipse">
            <a:avLst/>
          </a:prstGeom>
          <a:solidFill>
            <a:srgbClr val="76B531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6772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구성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608620" y="1600879"/>
            <a:ext cx="2210658" cy="2790939"/>
            <a:chOff x="2920500" y="1600879"/>
            <a:chExt cx="2210658" cy="279093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EF8A7F-4C33-4A5B-9A6B-4FC202D4F75B}"/>
                </a:ext>
              </a:extLst>
            </p:cNvPr>
            <p:cNvSpPr txBox="1"/>
            <p:nvPr/>
          </p:nvSpPr>
          <p:spPr>
            <a:xfrm>
              <a:off x="3368932" y="4022486"/>
              <a:ext cx="1388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Papago </a:t>
              </a:r>
              <a:r>
                <a:rPr lang="en-US" altLang="ko-KR" dirty="0">
                  <a:solidFill>
                    <a:schemeClr val="accent6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API</a:t>
              </a:r>
              <a:endParaRPr lang="ko-KR" altLang="en-US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DA60267-CB6F-4D73-B599-02179EB16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0500" y="1600879"/>
              <a:ext cx="2210658" cy="2270137"/>
            </a:xfrm>
            <a:prstGeom prst="rect">
              <a:avLst/>
            </a:prstGeom>
          </p:spPr>
        </p:pic>
      </p:grpSp>
      <p:sp>
        <p:nvSpPr>
          <p:cNvPr id="14" name="타원 13"/>
          <p:cNvSpPr/>
          <p:nvPr/>
        </p:nvSpPr>
        <p:spPr>
          <a:xfrm flipH="1">
            <a:off x="4162661" y="3355676"/>
            <a:ext cx="215659" cy="215659"/>
          </a:xfrm>
          <a:prstGeom prst="ellipse">
            <a:avLst/>
          </a:prstGeom>
          <a:solidFill>
            <a:srgbClr val="76B531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468901" y="2233319"/>
            <a:ext cx="4399054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12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언어 코드에 각각 숫자를 부여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5" name="타원 14"/>
          <p:cNvSpPr/>
          <p:nvPr/>
        </p:nvSpPr>
        <p:spPr>
          <a:xfrm flipH="1">
            <a:off x="4162661" y="2424023"/>
            <a:ext cx="215659" cy="215659"/>
          </a:xfrm>
          <a:prstGeom prst="ellipse">
            <a:avLst/>
          </a:prstGeom>
          <a:solidFill>
            <a:srgbClr val="76B531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468901" y="3199478"/>
            <a:ext cx="43990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한국어 입력 뒤 숫자를 입력하면 해당 </a:t>
            </a:r>
            <a:endParaRPr lang="en-US" altLang="ko-KR" sz="2000" dirty="0">
              <a:solidFill>
                <a:srgbClr val="44546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숫자에 해당하는 언어로 번역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4514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구성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290" y="2173857"/>
            <a:ext cx="1958196" cy="1958196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4386152" y="2875695"/>
            <a:ext cx="44386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Papago API key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를 코드와 분리 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4" name="타원 13"/>
          <p:cNvSpPr/>
          <p:nvPr/>
        </p:nvSpPr>
        <p:spPr>
          <a:xfrm flipH="1">
            <a:off x="4110902" y="3071006"/>
            <a:ext cx="215659" cy="215659"/>
          </a:xfrm>
          <a:prstGeom prst="ellipse">
            <a:avLst/>
          </a:prstGeom>
          <a:solidFill>
            <a:srgbClr val="F0857D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386152" y="3514050"/>
            <a:ext cx="4438669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key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를 제외한 코드 부분만 배포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타원 17"/>
          <p:cNvSpPr/>
          <p:nvPr/>
        </p:nvSpPr>
        <p:spPr>
          <a:xfrm flipH="1">
            <a:off x="4110902" y="3709361"/>
            <a:ext cx="215659" cy="215659"/>
          </a:xfrm>
          <a:prstGeom prst="ellipse">
            <a:avLst/>
          </a:prstGeom>
          <a:solidFill>
            <a:srgbClr val="F0857D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9838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결과 및 개선점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1809006" y="855483"/>
            <a:ext cx="2831144" cy="753189"/>
          </a:xfrm>
          <a:prstGeom prst="roundRect">
            <a:avLst>
              <a:gd name="adj" fmla="val 19940"/>
            </a:avLst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outerShdw blurRad="139700" dist="114300" sx="102000" sy="102000" algn="ctr" rotWithShape="0">
              <a:prstClr val="black">
                <a:alpha val="5000"/>
              </a:prstClr>
            </a:outerShdw>
          </a:effectLst>
          <a:scene3d>
            <a:camera prst="orthographicFront"/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기존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1819527" y="2985338"/>
            <a:ext cx="2831144" cy="753189"/>
          </a:xfrm>
          <a:prstGeom prst="roundRect">
            <a:avLst>
              <a:gd name="adj" fmla="val 19940"/>
            </a:avLst>
          </a:prstGeom>
          <a:solidFill>
            <a:schemeClr val="bg1"/>
          </a:solidFill>
          <a:ln w="6350">
            <a:solidFill>
              <a:srgbClr val="76B531"/>
            </a:solidFill>
          </a:ln>
          <a:effectLst>
            <a:outerShdw blurRad="139700" dist="114300" sx="102000" sy="102000" algn="ctr" rotWithShape="0">
              <a:prstClr val="black">
                <a:alpha val="5000"/>
              </a:prstClr>
            </a:outerShdw>
          </a:effectLst>
          <a:scene3d>
            <a:camera prst="orthographicFront"/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영어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한국어 번역만 지원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830048" y="4088649"/>
            <a:ext cx="2831144" cy="753189"/>
          </a:xfrm>
          <a:prstGeom prst="roundRect">
            <a:avLst>
              <a:gd name="adj" fmla="val 19940"/>
            </a:avLst>
          </a:prstGeom>
          <a:solidFill>
            <a:schemeClr val="bg1"/>
          </a:solidFill>
          <a:ln w="6350">
            <a:solidFill>
              <a:srgbClr val="F0857D"/>
            </a:solidFill>
          </a:ln>
          <a:effectLst>
            <a:outerShdw blurRad="139700" dist="114300" sx="102000" sy="102000" algn="ctr" rotWithShape="0">
              <a:prstClr val="black">
                <a:alpha val="5000"/>
              </a:prstClr>
            </a:outerShdw>
          </a:effectLst>
          <a:scene3d>
            <a:camera prst="orthographicFront"/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한국어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영어 번역만 지원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840569" y="5191962"/>
            <a:ext cx="2831144" cy="753189"/>
          </a:xfrm>
          <a:prstGeom prst="roundRect">
            <a:avLst>
              <a:gd name="adj" fmla="val 19940"/>
            </a:avLst>
          </a:prstGeom>
          <a:solidFill>
            <a:schemeClr val="bg1"/>
          </a:solidFill>
          <a:ln w="6350">
            <a:solidFill>
              <a:srgbClr val="01AFA7"/>
            </a:solidFill>
          </a:ln>
          <a:effectLst>
            <a:outerShdw blurRad="139700" dist="114300" sx="102000" sy="102000" algn="ctr" rotWithShape="0">
              <a:prstClr val="black">
                <a:alpha val="5000"/>
              </a:prstClr>
            </a:outerShdw>
          </a:effectLst>
          <a:scene3d>
            <a:camera prst="orthographicFront"/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문자 텍스트만 번역 가능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766524" y="2793274"/>
            <a:ext cx="3738742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12</a:t>
            </a:r>
            <a:r>
              <a:rPr lang="ko-KR" altLang="en-US" sz="1400" b="1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종의 번역 언어 추가 </a:t>
            </a:r>
            <a:endParaRPr lang="en-US" altLang="ko-KR" sz="1400" b="1" dirty="0">
              <a:solidFill>
                <a:prstClr val="white">
                  <a:lumMod val="50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기존의 영어뿐만 아니라 일본어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중국어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프랑스어 등 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12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종의 언어를 지원</a:t>
            </a:r>
            <a:endParaRPr lang="ko-KR" altLang="en-US" sz="1400" dirty="0">
              <a:solidFill>
                <a:prstClr val="white">
                  <a:lumMod val="75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766524" y="3867012"/>
            <a:ext cx="3738742" cy="1089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12</a:t>
            </a:r>
            <a:r>
              <a:rPr lang="ko-KR" altLang="en-US" sz="1400" b="1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종의 번역 언어 선택 제공 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한국어를 무슨 언어로 번역할지 선택할 수 있는 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기능을 추가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766524" y="4948022"/>
            <a:ext cx="3738742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음성 메시지 번역 기능 지원</a:t>
            </a:r>
            <a:endParaRPr lang="en-US" altLang="ko-KR" sz="1400" b="1" dirty="0">
              <a:solidFill>
                <a:prstClr val="white">
                  <a:lumMod val="50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Google API STT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이용하여 음성 메시지를 번역하고자 했으나 샘플링 </a:t>
            </a:r>
            <a:r>
              <a:rPr lang="ko-KR" altLang="en-US" sz="1400" dirty="0" err="1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레이트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등에서 오류가 발생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9633379" y="2829462"/>
            <a:ext cx="982525" cy="982525"/>
            <a:chOff x="9526905" y="2722988"/>
            <a:chExt cx="1089000" cy="1089000"/>
          </a:xfrm>
        </p:grpSpPr>
        <p:sp>
          <p:nvSpPr>
            <p:cNvPr id="20" name="TextBox 19"/>
            <p:cNvSpPr txBox="1"/>
            <p:nvPr/>
          </p:nvSpPr>
          <p:spPr>
            <a:xfrm>
              <a:off x="9596062" y="3134430"/>
              <a:ext cx="9506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100%</a:t>
              </a:r>
            </a:p>
          </p:txBody>
        </p:sp>
        <p:sp>
          <p:nvSpPr>
            <p:cNvPr id="26" name="원호 25"/>
            <p:cNvSpPr/>
            <p:nvPr/>
          </p:nvSpPr>
          <p:spPr>
            <a:xfrm>
              <a:off x="9526905" y="2722988"/>
              <a:ext cx="1089000" cy="1089000"/>
            </a:xfrm>
            <a:prstGeom prst="arc">
              <a:avLst>
                <a:gd name="adj1" fmla="val 11331220"/>
                <a:gd name="adj2" fmla="val 11252253"/>
              </a:avLst>
            </a:prstGeom>
            <a:noFill/>
            <a:ln w="34925" cap="rnd">
              <a:solidFill>
                <a:srgbClr val="92D050"/>
              </a:solidFill>
              <a:headEnd type="oval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9633379" y="3986726"/>
            <a:ext cx="982525" cy="982525"/>
            <a:chOff x="9526905" y="3880252"/>
            <a:chExt cx="1089000" cy="1089000"/>
          </a:xfrm>
        </p:grpSpPr>
        <p:sp>
          <p:nvSpPr>
            <p:cNvPr id="27" name="TextBox 26"/>
            <p:cNvSpPr txBox="1"/>
            <p:nvPr/>
          </p:nvSpPr>
          <p:spPr>
            <a:xfrm>
              <a:off x="9596062" y="4291694"/>
              <a:ext cx="9506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100%</a:t>
              </a:r>
            </a:p>
          </p:txBody>
        </p:sp>
        <p:sp>
          <p:nvSpPr>
            <p:cNvPr id="28" name="원호 27"/>
            <p:cNvSpPr/>
            <p:nvPr/>
          </p:nvSpPr>
          <p:spPr>
            <a:xfrm>
              <a:off x="9526905" y="3880252"/>
              <a:ext cx="1089000" cy="1089000"/>
            </a:xfrm>
            <a:prstGeom prst="arc">
              <a:avLst>
                <a:gd name="adj1" fmla="val 11325738"/>
                <a:gd name="adj2" fmla="val 11252253"/>
              </a:avLst>
            </a:prstGeom>
            <a:noFill/>
            <a:ln w="34925" cap="rnd">
              <a:solidFill>
                <a:srgbClr val="F0857D"/>
              </a:solidFill>
              <a:headEnd type="oval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9633379" y="5126736"/>
            <a:ext cx="982525" cy="982525"/>
            <a:chOff x="9526905" y="5020262"/>
            <a:chExt cx="1089000" cy="1089000"/>
          </a:xfrm>
        </p:grpSpPr>
        <p:sp>
          <p:nvSpPr>
            <p:cNvPr id="29" name="TextBox 28"/>
            <p:cNvSpPr txBox="1"/>
            <p:nvPr/>
          </p:nvSpPr>
          <p:spPr>
            <a:xfrm>
              <a:off x="9596062" y="5431704"/>
              <a:ext cx="9506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50%</a:t>
              </a:r>
            </a:p>
          </p:txBody>
        </p:sp>
        <p:sp>
          <p:nvSpPr>
            <p:cNvPr id="30" name="원호 29"/>
            <p:cNvSpPr/>
            <p:nvPr/>
          </p:nvSpPr>
          <p:spPr>
            <a:xfrm flipV="1">
              <a:off x="9526905" y="5020262"/>
              <a:ext cx="1089000" cy="1089000"/>
            </a:xfrm>
            <a:prstGeom prst="arc">
              <a:avLst>
                <a:gd name="adj1" fmla="val 16265257"/>
                <a:gd name="adj2" fmla="val 5639841"/>
              </a:avLst>
            </a:prstGeom>
            <a:noFill/>
            <a:ln w="34925" cap="rnd">
              <a:solidFill>
                <a:srgbClr val="01BCB5"/>
              </a:solidFill>
              <a:headEnd type="oval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오각형 37"/>
          <p:cNvSpPr/>
          <p:nvPr/>
        </p:nvSpPr>
        <p:spPr>
          <a:xfrm>
            <a:off x="5798097" y="984889"/>
            <a:ext cx="2494051" cy="500770"/>
          </a:xfrm>
          <a:prstGeom prst="homePlate">
            <a:avLst>
              <a:gd name="adj" fmla="val 87982"/>
            </a:avLst>
          </a:prstGeom>
          <a:solidFill>
            <a:schemeClr val="bg1"/>
          </a:solidFill>
          <a:ln w="254000" cap="sq">
            <a:solidFill>
              <a:schemeClr val="bg1"/>
            </a:solidFill>
            <a:round/>
          </a:ln>
          <a:effectLst>
            <a:outerShdw blurRad="139700" dist="114300" dir="21000000" algn="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이등변 삼각형 38"/>
          <p:cNvSpPr/>
          <p:nvPr/>
        </p:nvSpPr>
        <p:spPr>
          <a:xfrm rot="5400000">
            <a:off x="7754095" y="1140613"/>
            <a:ext cx="258473" cy="222822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6506791" y="1053031"/>
            <a:ext cx="54373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개선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1819527" y="1846651"/>
            <a:ext cx="2831144" cy="753189"/>
          </a:xfrm>
          <a:prstGeom prst="roundRect">
            <a:avLst>
              <a:gd name="adj" fmla="val 19940"/>
            </a:avLst>
          </a:prstGeom>
          <a:solidFill>
            <a:schemeClr val="bg1"/>
          </a:solidFill>
          <a:ln w="635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139700" dist="114300" sx="102000" sy="102000" algn="ctr" rotWithShape="0">
              <a:prstClr val="black">
                <a:alpha val="5000"/>
              </a:prstClr>
            </a:outerShdw>
          </a:effectLst>
          <a:scene3d>
            <a:camera prst="orthographicFront"/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개인정보가 코드에 그대로 드러남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766524" y="1756462"/>
            <a:ext cx="3738742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보안 개선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Papago API key</a:t>
            </a: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코드에서 분리하여 보안을 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강화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9633379" y="1630391"/>
            <a:ext cx="982525" cy="982525"/>
            <a:chOff x="9526905" y="1523917"/>
            <a:chExt cx="1089000" cy="1089000"/>
          </a:xfrm>
        </p:grpSpPr>
        <p:sp>
          <p:nvSpPr>
            <p:cNvPr id="42" name="TextBox 41"/>
            <p:cNvSpPr txBox="1"/>
            <p:nvPr/>
          </p:nvSpPr>
          <p:spPr>
            <a:xfrm>
              <a:off x="9596062" y="1910420"/>
              <a:ext cx="9506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100%</a:t>
              </a:r>
            </a:p>
          </p:txBody>
        </p:sp>
        <p:sp>
          <p:nvSpPr>
            <p:cNvPr id="44" name="원호 43"/>
            <p:cNvSpPr/>
            <p:nvPr/>
          </p:nvSpPr>
          <p:spPr>
            <a:xfrm>
              <a:off x="9526905" y="1523917"/>
              <a:ext cx="1089000" cy="1089000"/>
            </a:xfrm>
            <a:prstGeom prst="arc">
              <a:avLst>
                <a:gd name="adj1" fmla="val 11367652"/>
                <a:gd name="adj2" fmla="val 11252253"/>
              </a:avLst>
            </a:prstGeom>
            <a:noFill/>
            <a:ln w="34925" cap="rnd">
              <a:solidFill>
                <a:schemeClr val="tx1">
                  <a:lumMod val="65000"/>
                  <a:lumOff val="35000"/>
                </a:schemeClr>
              </a:solidFill>
              <a:headEnd type="oval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53" name="직사각형 52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43116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시연 영상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pic>
        <p:nvPicPr>
          <p:cNvPr id="8" name="KakaoTalk_Video_20190606_1348_40_498">
            <a:hlinkClick r:id="" action="ppaction://media"/>
            <a:extLst>
              <a:ext uri="{FF2B5EF4-FFF2-40B4-BE49-F238E27FC236}">
                <a16:creationId xmlns:a16="http://schemas.microsoft.com/office/drawing/2014/main" id="{DE99B8BA-4642-4AE6-9D5E-D1DE4160CA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99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98406" y="61640"/>
            <a:ext cx="419243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라인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ID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로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추가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250123" y="1768275"/>
            <a:ext cx="443866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@773lgrpv</a:t>
            </a:r>
            <a:endParaRPr lang="en-US" altLang="ko-KR" sz="32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017" y="837316"/>
            <a:ext cx="2890318" cy="5138343"/>
          </a:xfrm>
          <a:prstGeom prst="rect">
            <a:avLst/>
          </a:prstGeom>
        </p:spPr>
      </p:pic>
      <p:cxnSp>
        <p:nvCxnSpPr>
          <p:cNvPr id="12" name="직선 연결선 11"/>
          <p:cNvCxnSpPr/>
          <p:nvPr/>
        </p:nvCxnSpPr>
        <p:spPr>
          <a:xfrm>
            <a:off x="3466407" y="2169621"/>
            <a:ext cx="3671257" cy="1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3263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자유형 2"/>
          <p:cNvSpPr/>
          <p:nvPr/>
        </p:nvSpPr>
        <p:spPr>
          <a:xfrm>
            <a:off x="4257675" y="3105150"/>
            <a:ext cx="7058025" cy="2990850"/>
          </a:xfrm>
          <a:custGeom>
            <a:avLst/>
            <a:gdLst>
              <a:gd name="connsiteX0" fmla="*/ 7058025 w 7058025"/>
              <a:gd name="connsiteY0" fmla="*/ 2990850 h 2990850"/>
              <a:gd name="connsiteX1" fmla="*/ 3019425 w 7058025"/>
              <a:gd name="connsiteY1" fmla="*/ 0 h 2990850"/>
              <a:gd name="connsiteX2" fmla="*/ 1181100 w 7058025"/>
              <a:gd name="connsiteY2" fmla="*/ 1771650 h 2990850"/>
              <a:gd name="connsiteX3" fmla="*/ 0 w 7058025"/>
              <a:gd name="connsiteY3" fmla="*/ 847725 h 299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58025" h="2990850">
                <a:moveTo>
                  <a:pt x="7058025" y="2990850"/>
                </a:moveTo>
                <a:lnTo>
                  <a:pt x="3019425" y="0"/>
                </a:lnTo>
                <a:lnTo>
                  <a:pt x="1181100" y="1771650"/>
                </a:lnTo>
                <a:lnTo>
                  <a:pt x="0" y="847725"/>
                </a:lnTo>
              </a:path>
            </a:pathLst>
          </a:custGeom>
          <a:noFill/>
          <a:ln>
            <a:gradFill flip="none" rotWithShape="1">
              <a:gsLst>
                <a:gs pos="0">
                  <a:srgbClr val="F0857D"/>
                </a:gs>
                <a:gs pos="100000">
                  <a:srgbClr val="01BCB5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435304" y="4411194"/>
            <a:ext cx="239742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6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36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endParaRPr lang="en-US" altLang="ko-KR" sz="6000" b="1" dirty="0">
              <a:solidFill>
                <a:srgbClr val="44546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r">
              <a:lnSpc>
                <a:spcPct val="200000"/>
              </a:lnSpc>
            </a:pPr>
            <a:r>
              <a:rPr lang="en-US" altLang="ko-KR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sp>
        <p:nvSpPr>
          <p:cNvPr id="12" name="타원 11"/>
          <p:cNvSpPr/>
          <p:nvPr/>
        </p:nvSpPr>
        <p:spPr>
          <a:xfrm>
            <a:off x="10981533" y="5801858"/>
            <a:ext cx="649743" cy="649743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5143311" y="4540132"/>
            <a:ext cx="649743" cy="649743"/>
          </a:xfrm>
          <a:prstGeom prst="ellipse">
            <a:avLst/>
          </a:prstGeom>
          <a:solidFill>
            <a:srgbClr val="01BCB5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6961983" y="2801030"/>
            <a:ext cx="649743" cy="649743"/>
          </a:xfrm>
          <a:prstGeom prst="ellipse">
            <a:avLst/>
          </a:prstGeom>
          <a:solidFill>
            <a:srgbClr val="F0857D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4" name="자유형 3"/>
          <p:cNvSpPr/>
          <p:nvPr/>
        </p:nvSpPr>
        <p:spPr>
          <a:xfrm>
            <a:off x="752475" y="1123950"/>
            <a:ext cx="1704975" cy="1428750"/>
          </a:xfrm>
          <a:custGeom>
            <a:avLst/>
            <a:gdLst>
              <a:gd name="connsiteX0" fmla="*/ 1704975 w 1704975"/>
              <a:gd name="connsiteY0" fmla="*/ 1428750 h 1428750"/>
              <a:gd name="connsiteX1" fmla="*/ 0 w 1704975"/>
              <a:gd name="connsiteY1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04975" h="1428750">
                <a:moveTo>
                  <a:pt x="1704975" y="1428750"/>
                </a:moveTo>
                <a:lnTo>
                  <a:pt x="0" y="0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2053086" y="2660032"/>
            <a:ext cx="2397425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감사합니다</a:t>
            </a:r>
            <a:endParaRPr lang="en-US" altLang="ko-KR" sz="6000" b="1" dirty="0">
              <a:solidFill>
                <a:srgbClr val="44546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2761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1412387" y="1906464"/>
            <a:ext cx="3066827" cy="306682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 rot="1868955">
            <a:off x="2812662" y="1851885"/>
            <a:ext cx="1246798" cy="65445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4867994">
            <a:off x="3524082" y="2966285"/>
            <a:ext cx="1421686" cy="54421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 rot="3031163">
            <a:off x="3797984" y="2187359"/>
            <a:ext cx="333575" cy="79979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 rot="12032113">
            <a:off x="1655233" y="4356081"/>
            <a:ext cx="1498773" cy="604196"/>
          </a:xfrm>
          <a:prstGeom prst="rect">
            <a:avLst/>
          </a:prstGeom>
          <a:solidFill>
            <a:srgbClr val="01BCB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 rot="8783948">
            <a:off x="2924894" y="4174701"/>
            <a:ext cx="1498773" cy="604196"/>
          </a:xfrm>
          <a:prstGeom prst="rect">
            <a:avLst/>
          </a:prstGeom>
          <a:solidFill>
            <a:srgbClr val="01BCB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 rot="15651494">
            <a:off x="810877" y="3224019"/>
            <a:ext cx="1498773" cy="604196"/>
          </a:xfrm>
          <a:prstGeom prst="rect">
            <a:avLst/>
          </a:prstGeom>
          <a:solidFill>
            <a:srgbClr val="F0857D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 rot="19428831">
            <a:off x="1386290" y="2035668"/>
            <a:ext cx="1498773" cy="604196"/>
          </a:xfrm>
          <a:prstGeom prst="rect">
            <a:avLst/>
          </a:prstGeom>
          <a:solidFill>
            <a:srgbClr val="F0857D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1760173" y="2255405"/>
            <a:ext cx="2377955" cy="238815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2112890" y="2725801"/>
            <a:ext cx="1688709" cy="14322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</a:t>
            </a: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able of contents</a:t>
            </a:r>
          </a:p>
        </p:txBody>
      </p:sp>
      <p:sp>
        <p:nvSpPr>
          <p:cNvPr id="24" name="도넛 23"/>
          <p:cNvSpPr/>
          <p:nvPr/>
        </p:nvSpPr>
        <p:spPr>
          <a:xfrm>
            <a:off x="905773" y="1406105"/>
            <a:ext cx="4071669" cy="4071669"/>
          </a:xfrm>
          <a:prstGeom prst="donut">
            <a:avLst>
              <a:gd name="adj" fmla="val 123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6629507">
            <a:off x="3948235" y="3545761"/>
            <a:ext cx="333575" cy="78111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 rot="10495783">
            <a:off x="2906100" y="4413298"/>
            <a:ext cx="333575" cy="75600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 rot="14083019">
            <a:off x="1703745" y="3833553"/>
            <a:ext cx="333574" cy="75600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 rot="21129814">
            <a:off x="2612153" y="1719670"/>
            <a:ext cx="333575" cy="81034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 rot="17644371">
            <a:off x="1517125" y="2478178"/>
            <a:ext cx="333575" cy="79356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7651630" y="1711125"/>
            <a:ext cx="41924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92D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</a:t>
            </a:r>
            <a:r>
              <a:rPr lang="en-US" altLang="ko-KR" sz="2800" dirty="0">
                <a:solidFill>
                  <a:srgbClr val="92D05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Mother-Project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7634379" y="2953330"/>
            <a:ext cx="41924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01BCB5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3.</a:t>
            </a:r>
            <a:r>
              <a:rPr lang="en-US" altLang="ko-KR" sz="2800" dirty="0">
                <a:solidFill>
                  <a:srgbClr val="01BCB5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Mother-Project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개선 방향 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7625751" y="3617564"/>
            <a:ext cx="41924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01BCB5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4.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구성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7634377" y="4307677"/>
            <a:ext cx="41924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F0857D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5.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결과 및 개선점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7634377" y="2332228"/>
            <a:ext cx="41924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92D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2.</a:t>
            </a:r>
            <a:r>
              <a:rPr lang="en-US" altLang="ko-KR" sz="2800" dirty="0">
                <a:solidFill>
                  <a:srgbClr val="92D05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Mother-Project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개선 동기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7643004" y="4937405"/>
            <a:ext cx="41924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F0857D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6.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시연 영상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cxnSp>
        <p:nvCxnSpPr>
          <p:cNvPr id="76" name="직선 화살표 연결선 75"/>
          <p:cNvCxnSpPr/>
          <p:nvPr/>
        </p:nvCxnSpPr>
        <p:spPr>
          <a:xfrm flipV="1">
            <a:off x="5669221" y="1806088"/>
            <a:ext cx="509814" cy="3733799"/>
          </a:xfrm>
          <a:prstGeom prst="straightConnector1">
            <a:avLst/>
          </a:prstGeom>
          <a:ln w="6350">
            <a:gradFill>
              <a:gsLst>
                <a:gs pos="0">
                  <a:schemeClr val="tx1">
                    <a:lumMod val="22000"/>
                    <a:lumOff val="78000"/>
                    <a:alpha val="38000"/>
                  </a:schemeClr>
                </a:gs>
                <a:gs pos="45000">
                  <a:schemeClr val="bg1">
                    <a:lumMod val="65000"/>
                  </a:schemeClr>
                </a:gs>
              </a:gsLst>
              <a:lin ang="5400000" scaled="1"/>
            </a:gra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24841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8" grpId="0" animBg="1"/>
      <p:bldP spid="30" grpId="0" animBg="1"/>
      <p:bldP spid="29" grpId="0" animBg="1"/>
      <p:bldP spid="31" grpId="0" animBg="1"/>
      <p:bldP spid="32" grpId="0" animBg="1"/>
      <p:bldP spid="25" grpId="0" animBg="1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207896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Mother-Project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2402915" y="1600879"/>
            <a:ext cx="2210658" cy="2790939"/>
            <a:chOff x="2920500" y="1600879"/>
            <a:chExt cx="2210658" cy="279093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EEF8A7F-4C33-4A5B-9A6B-4FC202D4F75B}"/>
                </a:ext>
              </a:extLst>
            </p:cNvPr>
            <p:cNvSpPr txBox="1"/>
            <p:nvPr/>
          </p:nvSpPr>
          <p:spPr>
            <a:xfrm>
              <a:off x="3368932" y="4022486"/>
              <a:ext cx="1388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Papago </a:t>
              </a:r>
              <a:r>
                <a:rPr lang="en-US" altLang="ko-KR" dirty="0">
                  <a:solidFill>
                    <a:schemeClr val="accent6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API</a:t>
              </a:r>
              <a:endParaRPr lang="ko-KR" altLang="en-US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DA60267-CB6F-4D73-B599-02179EB16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0500" y="1600879"/>
              <a:ext cx="2210658" cy="227013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59F681B-1960-4484-B573-274EA0702886}"/>
              </a:ext>
            </a:extLst>
          </p:cNvPr>
          <p:cNvSpPr txBox="1"/>
          <p:nvPr/>
        </p:nvSpPr>
        <p:spPr>
          <a:xfrm>
            <a:off x="4886261" y="5136685"/>
            <a:ext cx="2002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자동 응답 번역 </a:t>
            </a:r>
            <a:r>
              <a:rPr lang="ko-KR" altLang="en-US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챗봇</a:t>
            </a:r>
            <a:endParaRPr lang="ko-KR" altLang="en-US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7699478" y="1641395"/>
            <a:ext cx="2284600" cy="2728057"/>
            <a:chOff x="7259530" y="1641395"/>
            <a:chExt cx="2284600" cy="27280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99CB67E-FC6B-4F56-BF56-D86676777705}"/>
                </a:ext>
              </a:extLst>
            </p:cNvPr>
            <p:cNvSpPr txBox="1"/>
            <p:nvPr/>
          </p:nvSpPr>
          <p:spPr>
            <a:xfrm>
              <a:off x="7259530" y="4000120"/>
              <a:ext cx="2284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LINE Messaging </a:t>
              </a:r>
              <a:r>
                <a:rPr lang="en-US" altLang="ko-KR" dirty="0">
                  <a:solidFill>
                    <a:schemeClr val="accent6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API</a:t>
              </a:r>
              <a:endParaRPr lang="ko-KR" altLang="en-US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68181" y="1641395"/>
              <a:ext cx="2120876" cy="205933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</p:pic>
      </p:grpSp>
      <p:sp>
        <p:nvSpPr>
          <p:cNvPr id="18" name="직사각형 17"/>
          <p:cNvSpPr/>
          <p:nvPr/>
        </p:nvSpPr>
        <p:spPr>
          <a:xfrm>
            <a:off x="5175849" y="1107276"/>
            <a:ext cx="1371600" cy="30123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3800" dirty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</a:t>
            </a:r>
            <a:endParaRPr lang="en-US" altLang="ko-KR" sz="7200" dirty="0">
              <a:ln w="0"/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203159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Mother-Project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B068C3D-0BBE-4428-B3AB-85A11DF24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451" y="1000325"/>
            <a:ext cx="2553317" cy="454150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0648338-321E-455B-B0ED-FE97AF6E9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653" y="1001436"/>
            <a:ext cx="2552693" cy="454039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E74801D-F442-4749-A72C-308A08C24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231" y="1001436"/>
            <a:ext cx="2552693" cy="454039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cxnSp>
        <p:nvCxnSpPr>
          <p:cNvPr id="15" name="직선 연결선 14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16794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Mother-Project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개선 동기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31321" y="1486839"/>
            <a:ext cx="32435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기존</a:t>
            </a:r>
            <a:r>
              <a:rPr lang="ko-KR" altLang="en-US" sz="24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4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Mother-Project </a:t>
            </a:r>
            <a:endParaRPr lang="en-US" altLang="ko-KR" sz="12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오른쪽 화살표 10"/>
          <p:cNvSpPr/>
          <p:nvPr/>
        </p:nvSpPr>
        <p:spPr>
          <a:xfrm>
            <a:off x="3812876" y="1656272"/>
            <a:ext cx="474453" cy="362309"/>
          </a:xfrm>
          <a:prstGeom prst="rightArrow">
            <a:avLst/>
          </a:prstGeom>
          <a:solidFill>
            <a:srgbClr val="8AB468"/>
          </a:solidFill>
          <a:ln>
            <a:solidFill>
              <a:srgbClr val="76B5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684144" y="1555851"/>
            <a:ext cx="555541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한국어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</a:t>
            </a: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영어 </a:t>
            </a: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영어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</a:t>
            </a: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한국어 번역만 지원</a:t>
            </a: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3" name="오른쪽 화살표 12"/>
          <p:cNvSpPr/>
          <p:nvPr/>
        </p:nvSpPr>
        <p:spPr>
          <a:xfrm rot="5400000">
            <a:off x="6814869" y="2337758"/>
            <a:ext cx="474453" cy="362309"/>
          </a:xfrm>
          <a:prstGeom prst="rightArrow">
            <a:avLst/>
          </a:prstGeom>
          <a:solidFill>
            <a:srgbClr val="F0857D"/>
          </a:solidFill>
          <a:ln>
            <a:solidFill>
              <a:srgbClr val="F085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4964918" y="2884320"/>
            <a:ext cx="5749089" cy="553998"/>
            <a:chOff x="4964918" y="2884320"/>
            <a:chExt cx="5749089" cy="553998"/>
          </a:xfrm>
        </p:grpSpPr>
        <p:sp>
          <p:nvSpPr>
            <p:cNvPr id="14" name="직사각형 13"/>
            <p:cNvSpPr/>
            <p:nvPr/>
          </p:nvSpPr>
          <p:spPr>
            <a:xfrm>
              <a:off x="5158596" y="2884320"/>
              <a:ext cx="55554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44546A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지원 언어가 </a:t>
              </a:r>
              <a:r>
                <a:rPr lang="ko-KR" altLang="en-US" sz="2000" dirty="0" err="1">
                  <a:solidFill>
                    <a:srgbClr val="44546A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한정적임</a:t>
              </a:r>
              <a:endParaRPr lang="en-US" altLang="ko-KR" sz="11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6" name="타원 15"/>
            <p:cNvSpPr/>
            <p:nvPr/>
          </p:nvSpPr>
          <p:spPr>
            <a:xfrm flipH="1">
              <a:off x="4964918" y="3096884"/>
              <a:ext cx="160675" cy="160675"/>
            </a:xfrm>
            <a:prstGeom prst="ellipse">
              <a:avLst/>
            </a:prstGeom>
            <a:solidFill>
              <a:srgbClr val="F0857D"/>
            </a:solidFill>
            <a:ln>
              <a:noFill/>
            </a:ln>
            <a:effectLst>
              <a:outerShdw blurRad="330200" dist="139700" dir="5400000" sx="86000" sy="86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lnSpc>
                  <a:spcPct val="150000"/>
                </a:lnSpc>
              </a:pPr>
              <a:endPara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4964918" y="3453663"/>
            <a:ext cx="5749089" cy="515526"/>
            <a:chOff x="4964918" y="3453663"/>
            <a:chExt cx="5749089" cy="515526"/>
          </a:xfrm>
        </p:grpSpPr>
        <p:sp>
          <p:nvSpPr>
            <p:cNvPr id="17" name="직사각형 16"/>
            <p:cNvSpPr/>
            <p:nvPr/>
          </p:nvSpPr>
          <p:spPr>
            <a:xfrm>
              <a:off x="5158596" y="3453663"/>
              <a:ext cx="5555411" cy="515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44546A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언어를 선택할 수 없음</a:t>
              </a:r>
              <a:endParaRPr lang="en-US" altLang="ko-KR" sz="11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8" name="타원 17"/>
            <p:cNvSpPr/>
            <p:nvPr/>
          </p:nvSpPr>
          <p:spPr>
            <a:xfrm flipH="1">
              <a:off x="4964918" y="3666227"/>
              <a:ext cx="160675" cy="160675"/>
            </a:xfrm>
            <a:prstGeom prst="ellipse">
              <a:avLst/>
            </a:prstGeom>
            <a:solidFill>
              <a:srgbClr val="F0857D"/>
            </a:solidFill>
            <a:ln>
              <a:noFill/>
            </a:ln>
            <a:effectLst>
              <a:outerShdw blurRad="330200" dist="139700" dir="5400000" sx="86000" sy="86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lnSpc>
                  <a:spcPct val="150000"/>
                </a:lnSpc>
              </a:pPr>
              <a:endPara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</a:endParaRPr>
            </a:p>
          </p:txBody>
        </p:sp>
      </p:grpSp>
      <p:sp>
        <p:nvSpPr>
          <p:cNvPr id="19" name="오른쪽 화살표 18"/>
          <p:cNvSpPr/>
          <p:nvPr/>
        </p:nvSpPr>
        <p:spPr>
          <a:xfrm rot="5400000">
            <a:off x="6814869" y="4235569"/>
            <a:ext cx="474453" cy="362309"/>
          </a:xfrm>
          <a:prstGeom prst="rightArrow">
            <a:avLst/>
          </a:prstGeom>
          <a:solidFill>
            <a:srgbClr val="F0857D"/>
          </a:solidFill>
          <a:ln>
            <a:solidFill>
              <a:srgbClr val="F085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3366664" y="4851142"/>
            <a:ext cx="7488241" cy="553998"/>
            <a:chOff x="3366664" y="4851142"/>
            <a:chExt cx="7488241" cy="553998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8925">
              <a:off x="3366664" y="4863310"/>
              <a:ext cx="429682" cy="429682"/>
            </a:xfrm>
            <a:prstGeom prst="rect">
              <a:avLst/>
            </a:prstGeom>
          </p:spPr>
        </p:pic>
        <p:sp>
          <p:nvSpPr>
            <p:cNvPr id="20" name="직사각형 19"/>
            <p:cNvSpPr/>
            <p:nvPr/>
          </p:nvSpPr>
          <p:spPr>
            <a:xfrm>
              <a:off x="3821501" y="4851142"/>
              <a:ext cx="703340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44546A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지원 언어를 늘리고</a:t>
              </a:r>
              <a:r>
                <a:rPr lang="en-US" altLang="ko-KR" sz="2000" dirty="0">
                  <a:solidFill>
                    <a:srgbClr val="44546A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, </a:t>
              </a:r>
              <a:r>
                <a:rPr lang="ko-KR" altLang="en-US" sz="2000" dirty="0">
                  <a:solidFill>
                    <a:srgbClr val="44546A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사용자가 언어를 선택할 수 있는 방향으로 개발</a:t>
              </a:r>
              <a:endParaRPr lang="en-US" altLang="ko-KR" sz="11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238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/>
      <p:bldP spid="13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Mother-Project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개선 동기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31321" y="1486839"/>
            <a:ext cx="32435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기존</a:t>
            </a:r>
            <a:r>
              <a:rPr lang="ko-KR" altLang="en-US" sz="24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4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Mother-Project </a:t>
            </a:r>
            <a:endParaRPr lang="en-US" altLang="ko-KR" sz="12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오른쪽 화살표 10"/>
          <p:cNvSpPr/>
          <p:nvPr/>
        </p:nvSpPr>
        <p:spPr>
          <a:xfrm>
            <a:off x="3812876" y="1656272"/>
            <a:ext cx="474453" cy="362309"/>
          </a:xfrm>
          <a:prstGeom prst="rightArrow">
            <a:avLst/>
          </a:prstGeom>
          <a:solidFill>
            <a:srgbClr val="8AB468"/>
          </a:solidFill>
          <a:ln>
            <a:solidFill>
              <a:srgbClr val="76B5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684144" y="1555851"/>
            <a:ext cx="5555411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문자 텍스트만 번역 기능 지원</a:t>
            </a: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3" name="오른쪽 화살표 12"/>
          <p:cNvSpPr/>
          <p:nvPr/>
        </p:nvSpPr>
        <p:spPr>
          <a:xfrm rot="5400000">
            <a:off x="6064371" y="2700067"/>
            <a:ext cx="474453" cy="362309"/>
          </a:xfrm>
          <a:prstGeom prst="rightArrow">
            <a:avLst/>
          </a:prstGeom>
          <a:solidFill>
            <a:srgbClr val="01A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4143041" y="3729708"/>
            <a:ext cx="7514121" cy="515526"/>
            <a:chOff x="4143041" y="3729708"/>
            <a:chExt cx="7514121" cy="515526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8925">
              <a:off x="4143041" y="3750498"/>
              <a:ext cx="429682" cy="429682"/>
            </a:xfrm>
            <a:prstGeom prst="rect">
              <a:avLst/>
            </a:prstGeom>
          </p:spPr>
        </p:pic>
        <p:sp>
          <p:nvSpPr>
            <p:cNvPr id="20" name="직사각형 19"/>
            <p:cNvSpPr/>
            <p:nvPr/>
          </p:nvSpPr>
          <p:spPr>
            <a:xfrm>
              <a:off x="4623758" y="3729708"/>
              <a:ext cx="7033404" cy="515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44546A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음성 메시지도 번역할 수 있는 기능 추가</a:t>
              </a:r>
              <a:endParaRPr lang="en-US" altLang="ko-KR" sz="11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886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Mother-Project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개선 방향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854015" y="1598985"/>
            <a:ext cx="5555411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한국어</a:t>
            </a: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영어 이외에 다수의 언어 추가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3" name="타원 12"/>
          <p:cNvSpPr/>
          <p:nvPr/>
        </p:nvSpPr>
        <p:spPr>
          <a:xfrm flipH="1">
            <a:off x="625831" y="1811548"/>
            <a:ext cx="160675" cy="160675"/>
          </a:xfrm>
          <a:prstGeom prst="ellipse">
            <a:avLst/>
          </a:prstGeom>
          <a:solidFill>
            <a:srgbClr val="9C9991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854015" y="2496133"/>
            <a:ext cx="797080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번역 언어를 선택할 수 있는 기능 추가 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5" name="타원 14"/>
          <p:cNvSpPr/>
          <p:nvPr/>
        </p:nvSpPr>
        <p:spPr>
          <a:xfrm flipH="1">
            <a:off x="625831" y="2708696"/>
            <a:ext cx="160675" cy="160675"/>
          </a:xfrm>
          <a:prstGeom prst="ellipse">
            <a:avLst/>
          </a:prstGeom>
          <a:solidFill>
            <a:srgbClr val="76B531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54015" y="3376027"/>
            <a:ext cx="783278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Papago API key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 소스코드 파일 안에 그대로 드러나는 점 해결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타원 16"/>
          <p:cNvSpPr/>
          <p:nvPr/>
        </p:nvSpPr>
        <p:spPr>
          <a:xfrm flipH="1">
            <a:off x="625831" y="3588590"/>
            <a:ext cx="160675" cy="160675"/>
          </a:xfrm>
          <a:prstGeom prst="ellipse">
            <a:avLst/>
          </a:prstGeom>
          <a:solidFill>
            <a:srgbClr val="F0857D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854015" y="4230042"/>
            <a:ext cx="5555411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문자 텍스트 뿐만 아니라 음성 메시지 번역 기능 추가 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타원 18"/>
          <p:cNvSpPr/>
          <p:nvPr/>
        </p:nvSpPr>
        <p:spPr>
          <a:xfrm flipH="1">
            <a:off x="625831" y="4442605"/>
            <a:ext cx="160675" cy="160675"/>
          </a:xfrm>
          <a:prstGeom prst="ellipse">
            <a:avLst/>
          </a:prstGeom>
          <a:solidFill>
            <a:srgbClr val="01AFA7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9208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8406" y="94891"/>
            <a:ext cx="419243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구성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608620" y="1600879"/>
            <a:ext cx="2210658" cy="2790939"/>
            <a:chOff x="2920500" y="1600879"/>
            <a:chExt cx="2210658" cy="279093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EF8A7F-4C33-4A5B-9A6B-4FC202D4F75B}"/>
                </a:ext>
              </a:extLst>
            </p:cNvPr>
            <p:cNvSpPr txBox="1"/>
            <p:nvPr/>
          </p:nvSpPr>
          <p:spPr>
            <a:xfrm>
              <a:off x="3368932" y="4022486"/>
              <a:ext cx="1388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Papago </a:t>
              </a:r>
              <a:r>
                <a:rPr lang="en-US" altLang="ko-KR" dirty="0">
                  <a:solidFill>
                    <a:schemeClr val="accent6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API</a:t>
              </a:r>
              <a:endParaRPr lang="ko-KR" altLang="en-US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DA60267-CB6F-4D73-B599-02179EB16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0500" y="1600879"/>
              <a:ext cx="2210658" cy="2270137"/>
            </a:xfrm>
            <a:prstGeom prst="rect">
              <a:avLst/>
            </a:prstGeom>
          </p:spPr>
        </p:pic>
      </p:grpSp>
      <p:sp>
        <p:nvSpPr>
          <p:cNvPr id="10" name="직사각형 9"/>
          <p:cNvSpPr/>
          <p:nvPr/>
        </p:nvSpPr>
        <p:spPr>
          <a:xfrm>
            <a:off x="4011701" y="2733651"/>
            <a:ext cx="703340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Papago language detection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API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 지원하는 언어 코드 활용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타원 10"/>
          <p:cNvSpPr/>
          <p:nvPr/>
        </p:nvSpPr>
        <p:spPr>
          <a:xfrm flipH="1">
            <a:off x="3757219" y="2907103"/>
            <a:ext cx="215659" cy="215659"/>
          </a:xfrm>
          <a:prstGeom prst="ellipse">
            <a:avLst/>
          </a:prstGeom>
          <a:solidFill>
            <a:srgbClr val="76B531"/>
          </a:solidFill>
          <a:ln>
            <a:noFill/>
          </a:ln>
          <a:effectLst>
            <a:outerShdw blurRad="330200" dist="139700" dir="5400000" sx="86000" sy="8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7093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646981" y="6235809"/>
            <a:ext cx="11041811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550106" y="6257836"/>
            <a:ext cx="15268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LINE</a:t>
            </a:r>
            <a:r>
              <a:rPr lang="en-US" altLang="ko-KR" sz="12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BOT</a:t>
            </a:r>
            <a:r>
              <a:rPr lang="en-US" altLang="ko-KR" sz="2400" b="1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8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Version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4879212"/>
              </p:ext>
            </p:extLst>
          </p:nvPr>
        </p:nvGraphicFramePr>
        <p:xfrm>
          <a:off x="1228230" y="1168996"/>
          <a:ext cx="3938993" cy="4790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3186">
                  <a:extLst>
                    <a:ext uri="{9D8B030D-6E8A-4147-A177-3AD203B41FA5}">
                      <a16:colId xmlns:a16="http://schemas.microsoft.com/office/drawing/2014/main" val="1454728762"/>
                    </a:ext>
                  </a:extLst>
                </a:gridCol>
                <a:gridCol w="2515807">
                  <a:extLst>
                    <a:ext uri="{9D8B030D-6E8A-4147-A177-3AD203B41FA5}">
                      <a16:colId xmlns:a16="http://schemas.microsoft.com/office/drawing/2014/main" val="21155786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언어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언어코드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604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영어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en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5626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일본어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ja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555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중국어 간체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zh-cn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34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중국어 </a:t>
                      </a:r>
                      <a:r>
                        <a:rPr lang="ko-KR" altLang="en-US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번체</a:t>
                      </a:r>
                      <a:endParaRPr lang="en-US" altLang="ko-KR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zh-tw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6247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베트남어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vi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727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인도네시아어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id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819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태국어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th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589906"/>
                  </a:ext>
                </a:extLst>
              </a:tr>
              <a:tr h="3039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독일어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de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325661"/>
                  </a:ext>
                </a:extLst>
              </a:tr>
              <a:tr h="242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러시아어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ru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160370"/>
                  </a:ext>
                </a:extLst>
              </a:tr>
              <a:tr h="1803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프랑스어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fr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124967"/>
                  </a:ext>
                </a:extLst>
              </a:tr>
              <a:tr h="1185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스페인어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es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003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이탈리아어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it</a:t>
                      </a:r>
                      <a:endParaRPr lang="ko-KR" altLang="en-US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505643"/>
                  </a:ext>
                </a:extLst>
              </a:tr>
            </a:tbl>
          </a:graphicData>
        </a:graphic>
      </p:graphicFrame>
      <p:sp>
        <p:nvSpPr>
          <p:cNvPr id="13" name="직사각형 12"/>
          <p:cNvSpPr/>
          <p:nvPr/>
        </p:nvSpPr>
        <p:spPr>
          <a:xfrm>
            <a:off x="198406" y="94891"/>
            <a:ext cx="419243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Project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구성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</p:txBody>
      </p:sp>
      <p:sp>
        <p:nvSpPr>
          <p:cNvPr id="14" name="오른쪽 화살표 13"/>
          <p:cNvSpPr/>
          <p:nvPr/>
        </p:nvSpPr>
        <p:spPr>
          <a:xfrm>
            <a:off x="5978107" y="2958861"/>
            <a:ext cx="948907" cy="724619"/>
          </a:xfrm>
          <a:prstGeom prst="rightArrow">
            <a:avLst/>
          </a:prstGeom>
          <a:solidFill>
            <a:srgbClr val="8AB468"/>
          </a:solidFill>
          <a:ln>
            <a:solidFill>
              <a:srgbClr val="76B53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7414025" y="3005090"/>
            <a:ext cx="298172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12</a:t>
            </a:r>
            <a:r>
              <a:rPr lang="ko-KR" altLang="en-US" sz="2000" dirty="0">
                <a:solidFill>
                  <a:srgbClr val="44546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언어 코드 활용</a:t>
            </a:r>
            <a:endParaRPr lang="en-US" altLang="ko-KR" sz="1100" dirty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6667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1566</TotalTime>
  <Words>377</Words>
  <Application>Microsoft Office PowerPoint</Application>
  <PresentationFormat>와이드스크린</PresentationFormat>
  <Paragraphs>119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KoPubWorld돋움체 Medium</vt:lpstr>
      <vt:lpstr>Arial</vt:lpstr>
      <vt:lpstr>KoPubWorld돋움체 Bold</vt:lpstr>
      <vt:lpstr>맑은 고딕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김 범구</cp:lastModifiedBy>
  <cp:revision>219</cp:revision>
  <dcterms:created xsi:type="dcterms:W3CDTF">2018-05-09T06:13:43Z</dcterms:created>
  <dcterms:modified xsi:type="dcterms:W3CDTF">2019-06-06T05:03:00Z</dcterms:modified>
</cp:coreProperties>
</file>

<file path=docProps/thumbnail.jpeg>
</file>